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72" r:id="rId4"/>
    <p:sldId id="260" r:id="rId5"/>
    <p:sldId id="259" r:id="rId6"/>
    <p:sldId id="258" r:id="rId7"/>
    <p:sldId id="257" r:id="rId8"/>
    <p:sldId id="261" r:id="rId9"/>
    <p:sldId id="273" r:id="rId10"/>
    <p:sldId id="274" r:id="rId11"/>
    <p:sldId id="279" r:id="rId12"/>
    <p:sldId id="276" r:id="rId13"/>
    <p:sldId id="280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3627"/>
    <a:srgbClr val="1F6297"/>
    <a:srgbClr val="25689D"/>
    <a:srgbClr val="E83D2D"/>
    <a:srgbClr val="1D6194"/>
    <a:srgbClr val="24689C"/>
    <a:srgbClr val="216499"/>
    <a:srgbClr val="2A6CA2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/Relationships>
</file>

<file path=ppt/diagrams/_rels/data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e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diagrams/_rels/drawing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/Relationships>
</file>

<file path=ppt/diagrams/_rels/drawing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eg"/></Relationships>
</file>

<file path=ppt/diagrams/_rels/drawing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rawing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3DA92-4AC5-4BCD-9D14-95ECDE7C203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51469345-BBB7-4AD1-AF18-5B8E297E9999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53D68C45-85DD-45E1-8D53-66DFBA31C539}" type="parTrans" cxnId="{525FC09B-408F-4AFD-B0E1-9AA8D57C74A4}">
      <dgm:prSet/>
      <dgm:spPr/>
      <dgm:t>
        <a:bodyPr/>
        <a:lstStyle/>
        <a:p>
          <a:endParaRPr lang="en-US"/>
        </a:p>
      </dgm:t>
    </dgm:pt>
    <dgm:pt modelId="{2BD1FFB5-C669-49A4-BEB0-421A0A9A471A}" type="sibTrans" cxnId="{525FC09B-408F-4AFD-B0E1-9AA8D57C74A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D8C0FB3E-EDB0-42B1-8E69-821E6F16108C}" type="pres">
      <dgm:prSet presAssocID="{D343DA92-4AC5-4BCD-9D14-95ECDE7C203C}" presName="Name0" presStyleCnt="0">
        <dgm:presLayoutVars>
          <dgm:chMax val="21"/>
          <dgm:chPref val="21"/>
        </dgm:presLayoutVars>
      </dgm:prSet>
      <dgm:spPr/>
    </dgm:pt>
    <dgm:pt modelId="{B24A29DF-5484-4776-A19B-045615A14B3C}" type="pres">
      <dgm:prSet presAssocID="{51469345-BBB7-4AD1-AF18-5B8E297E9999}" presName="text1" presStyleCnt="0"/>
      <dgm:spPr/>
    </dgm:pt>
    <dgm:pt modelId="{4EBDDBA8-04E0-425E-9E08-9AB711E9019F}" type="pres">
      <dgm:prSet presAssocID="{51469345-BBB7-4AD1-AF18-5B8E297E9999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498954-1CCD-4712-877E-0E9126345870}" type="pres">
      <dgm:prSet presAssocID="{51469345-BBB7-4AD1-AF18-5B8E297E9999}" presName="textaccent1" presStyleCnt="0"/>
      <dgm:spPr/>
    </dgm:pt>
    <dgm:pt modelId="{DA2C0915-F7E4-4CFE-8A4D-66BB95907695}" type="pres">
      <dgm:prSet presAssocID="{51469345-BBB7-4AD1-AF18-5B8E297E9999}" presName="accentRepeatNode" presStyleLbl="solidAlignAcc1" presStyleIdx="0" presStyleCnt="2"/>
      <dgm:spPr>
        <a:noFill/>
        <a:ln>
          <a:noFill/>
        </a:ln>
      </dgm:spPr>
    </dgm:pt>
    <dgm:pt modelId="{6E1A3917-5758-4956-BE20-120484D3B86E}" type="pres">
      <dgm:prSet presAssocID="{2BD1FFB5-C669-49A4-BEB0-421A0A9A471A}" presName="image1" presStyleCnt="0"/>
      <dgm:spPr/>
    </dgm:pt>
    <dgm:pt modelId="{841143C7-D1DA-4145-B615-C46875F49E42}" type="pres">
      <dgm:prSet presAssocID="{2BD1FFB5-C669-49A4-BEB0-421A0A9A471A}" presName="imageRepeatNode" presStyleLbl="alignAcc1" presStyleIdx="0" presStyleCnt="1" custLinFactX="20854" custLinFactNeighborX="100000" custLinFactNeighborY="31478"/>
      <dgm:spPr/>
      <dgm:t>
        <a:bodyPr/>
        <a:lstStyle/>
        <a:p>
          <a:endParaRPr lang="en-US"/>
        </a:p>
      </dgm:t>
    </dgm:pt>
    <dgm:pt modelId="{73E3D3EC-7E23-4077-BEC6-FAD0F3811ED9}" type="pres">
      <dgm:prSet presAssocID="{2BD1FFB5-C669-49A4-BEB0-421A0A9A471A}" presName="imageaccent1" presStyleCnt="0"/>
      <dgm:spPr/>
    </dgm:pt>
    <dgm:pt modelId="{43952E19-878A-4A8C-88C3-E801E441DAC5}" type="pres">
      <dgm:prSet presAssocID="{2BD1FFB5-C669-49A4-BEB0-421A0A9A471A}" presName="accentRepeatNode" presStyleLbl="solidAlignAcc1" presStyleIdx="1" presStyleCnt="2" custLinFactX="-200000" custLinFactY="100000" custLinFactNeighborX="-273834" custLinFactNeighborY="13859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7B563359-E97B-4D11-A14F-168747B6EFF6}" type="presOf" srcId="{2BD1FFB5-C669-49A4-BEB0-421A0A9A471A}" destId="{841143C7-D1DA-4145-B615-C46875F49E42}" srcOrd="0" destOrd="0" presId="urn:microsoft.com/office/officeart/2008/layout/HexagonCluster"/>
    <dgm:cxn modelId="{D25F01E1-1435-4108-8060-32E4BE54DCF6}" type="presOf" srcId="{D343DA92-4AC5-4BCD-9D14-95ECDE7C203C}" destId="{D8C0FB3E-EDB0-42B1-8E69-821E6F16108C}" srcOrd="0" destOrd="0" presId="urn:microsoft.com/office/officeart/2008/layout/HexagonCluster"/>
    <dgm:cxn modelId="{525FC09B-408F-4AFD-B0E1-9AA8D57C74A4}" srcId="{D343DA92-4AC5-4BCD-9D14-95ECDE7C203C}" destId="{51469345-BBB7-4AD1-AF18-5B8E297E9999}" srcOrd="0" destOrd="0" parTransId="{53D68C45-85DD-45E1-8D53-66DFBA31C539}" sibTransId="{2BD1FFB5-C669-49A4-BEB0-421A0A9A471A}"/>
    <dgm:cxn modelId="{AB07FCD4-3D41-46B8-BDB7-2D6041F1CD6C}" type="presOf" srcId="{51469345-BBB7-4AD1-AF18-5B8E297E9999}" destId="{4EBDDBA8-04E0-425E-9E08-9AB711E9019F}" srcOrd="0" destOrd="0" presId="urn:microsoft.com/office/officeart/2008/layout/HexagonCluster"/>
    <dgm:cxn modelId="{628A0B61-FFC1-43B0-B476-EF38C337D563}" type="presParOf" srcId="{D8C0FB3E-EDB0-42B1-8E69-821E6F16108C}" destId="{B24A29DF-5484-4776-A19B-045615A14B3C}" srcOrd="0" destOrd="0" presId="urn:microsoft.com/office/officeart/2008/layout/HexagonCluster"/>
    <dgm:cxn modelId="{D75A5959-DCF5-45BC-91D9-1904F9C18A2B}" type="presParOf" srcId="{B24A29DF-5484-4776-A19B-045615A14B3C}" destId="{4EBDDBA8-04E0-425E-9E08-9AB711E9019F}" srcOrd="0" destOrd="0" presId="urn:microsoft.com/office/officeart/2008/layout/HexagonCluster"/>
    <dgm:cxn modelId="{85F5FC00-D244-4B00-AFCE-84AEA991BF17}" type="presParOf" srcId="{D8C0FB3E-EDB0-42B1-8E69-821E6F16108C}" destId="{92498954-1CCD-4712-877E-0E9126345870}" srcOrd="1" destOrd="0" presId="urn:microsoft.com/office/officeart/2008/layout/HexagonCluster"/>
    <dgm:cxn modelId="{E5B4251D-2F92-4AB5-9AED-DC069372A238}" type="presParOf" srcId="{92498954-1CCD-4712-877E-0E9126345870}" destId="{DA2C0915-F7E4-4CFE-8A4D-66BB95907695}" srcOrd="0" destOrd="0" presId="urn:microsoft.com/office/officeart/2008/layout/HexagonCluster"/>
    <dgm:cxn modelId="{12767B13-0980-4037-8932-A1283959E27C}" type="presParOf" srcId="{D8C0FB3E-EDB0-42B1-8E69-821E6F16108C}" destId="{6E1A3917-5758-4956-BE20-120484D3B86E}" srcOrd="2" destOrd="0" presId="urn:microsoft.com/office/officeart/2008/layout/HexagonCluster"/>
    <dgm:cxn modelId="{606FBDE1-F4F5-4F2C-B521-3254EDC05577}" type="presParOf" srcId="{6E1A3917-5758-4956-BE20-120484D3B86E}" destId="{841143C7-D1DA-4145-B615-C46875F49E42}" srcOrd="0" destOrd="0" presId="urn:microsoft.com/office/officeart/2008/layout/HexagonCluster"/>
    <dgm:cxn modelId="{5767A97F-7A88-4D78-9AAE-C5A03ACC59C7}" type="presParOf" srcId="{D8C0FB3E-EDB0-42B1-8E69-821E6F16108C}" destId="{73E3D3EC-7E23-4077-BEC6-FAD0F3811ED9}" srcOrd="3" destOrd="0" presId="urn:microsoft.com/office/officeart/2008/layout/HexagonCluster"/>
    <dgm:cxn modelId="{0C6F835F-A374-4D33-9D28-5CEF33312F32}" type="presParOf" srcId="{73E3D3EC-7E23-4077-BEC6-FAD0F3811ED9}" destId="{43952E19-878A-4A8C-88C3-E801E441DAC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7A045C-AC24-4225-9922-02B27C39E57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491DF4B-5528-4C63-9645-CF379F2AB4D4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DB8B5F58-B563-4F61-A401-008F5F507A00}" type="parTrans" cxnId="{E46497E7-F57F-42BE-939B-E9E9CCDE8186}">
      <dgm:prSet/>
      <dgm:spPr/>
      <dgm:t>
        <a:bodyPr/>
        <a:lstStyle/>
        <a:p>
          <a:endParaRPr lang="en-US"/>
        </a:p>
      </dgm:t>
    </dgm:pt>
    <dgm:pt modelId="{F430D4CD-0B14-4A86-BD08-A4D09501A726}" type="sibTrans" cxnId="{E46497E7-F57F-42BE-939B-E9E9CCDE818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A212746B-E6A1-4F96-80A8-F679CBE97B91}" type="pres">
      <dgm:prSet presAssocID="{167A045C-AC24-4225-9922-02B27C39E574}" presName="Name0" presStyleCnt="0">
        <dgm:presLayoutVars>
          <dgm:chMax val="21"/>
          <dgm:chPref val="21"/>
        </dgm:presLayoutVars>
      </dgm:prSet>
      <dgm:spPr/>
    </dgm:pt>
    <dgm:pt modelId="{9D7A4561-CB42-49C0-AE7B-E6B0B788082E}" type="pres">
      <dgm:prSet presAssocID="{9491DF4B-5528-4C63-9645-CF379F2AB4D4}" presName="text1" presStyleCnt="0"/>
      <dgm:spPr/>
    </dgm:pt>
    <dgm:pt modelId="{98762844-4376-45D1-95F6-338FDABDCF20}" type="pres">
      <dgm:prSet presAssocID="{9491DF4B-5528-4C63-9645-CF379F2AB4D4}" presName="textRepeatNode" presStyleLbl="alignNode1" presStyleIdx="0" presStyleCnt="1" custLinFactNeighborX="-83097" custLinFactNeighborY="-502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A6F28-D2DD-4399-BBF3-7E6F4C79A30C}" type="pres">
      <dgm:prSet presAssocID="{9491DF4B-5528-4C63-9645-CF379F2AB4D4}" presName="textaccent1" presStyleCnt="0"/>
      <dgm:spPr/>
    </dgm:pt>
    <dgm:pt modelId="{C965CD0F-BF3A-4C1B-9156-848D0282AD00}" type="pres">
      <dgm:prSet presAssocID="{9491DF4B-5528-4C63-9645-CF379F2AB4D4}" presName="accentRepeatNode" presStyleLbl="solidAlignAcc1" presStyleIdx="0" presStyleCnt="2"/>
      <dgm:spPr>
        <a:noFill/>
        <a:ln>
          <a:noFill/>
        </a:ln>
      </dgm:spPr>
    </dgm:pt>
    <dgm:pt modelId="{30D63878-6A73-4774-9E09-48E81A30150C}" type="pres">
      <dgm:prSet presAssocID="{F430D4CD-0B14-4A86-BD08-A4D09501A726}" presName="image1" presStyleCnt="0"/>
      <dgm:spPr/>
    </dgm:pt>
    <dgm:pt modelId="{D3D9D23A-AB6A-4F74-863B-45E7B7702172}" type="pres">
      <dgm:prSet presAssocID="{F430D4CD-0B14-4A86-BD08-A4D09501A726}" presName="imageRepeatNode" presStyleLbl="alignAcc1" presStyleIdx="0" presStyleCnt="1" custScaleX="99708" custScaleY="96788" custLinFactNeighborX="0" custLinFactNeighborY="1316"/>
      <dgm:spPr/>
      <dgm:t>
        <a:bodyPr/>
        <a:lstStyle/>
        <a:p>
          <a:endParaRPr lang="en-US"/>
        </a:p>
      </dgm:t>
    </dgm:pt>
    <dgm:pt modelId="{73333BD8-3D6E-406D-B9C0-DD5618E493C9}" type="pres">
      <dgm:prSet presAssocID="{F430D4CD-0B14-4A86-BD08-A4D09501A726}" presName="imageaccent1" presStyleCnt="0"/>
      <dgm:spPr/>
    </dgm:pt>
    <dgm:pt modelId="{D87E0136-DBC5-47C5-9A5C-5505EAE3B031}" type="pres">
      <dgm:prSet presAssocID="{F430D4CD-0B14-4A86-BD08-A4D09501A726}" presName="accentRepeatNode" presStyleLbl="solidAlignAcc1" presStyleIdx="1" presStyleCnt="2" custLinFactX="100000" custLinFactY="-100000" custLinFactNeighborX="153473" custLinFactNeighborY="-166152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C5E85BC9-EA3E-4FF1-863F-7611976DF0C3}" type="presOf" srcId="{9491DF4B-5528-4C63-9645-CF379F2AB4D4}" destId="{98762844-4376-45D1-95F6-338FDABDCF20}" srcOrd="0" destOrd="0" presId="urn:microsoft.com/office/officeart/2008/layout/HexagonCluster"/>
    <dgm:cxn modelId="{E46497E7-F57F-42BE-939B-E9E9CCDE8186}" srcId="{167A045C-AC24-4225-9922-02B27C39E574}" destId="{9491DF4B-5528-4C63-9645-CF379F2AB4D4}" srcOrd="0" destOrd="0" parTransId="{DB8B5F58-B563-4F61-A401-008F5F507A00}" sibTransId="{F430D4CD-0B14-4A86-BD08-A4D09501A726}"/>
    <dgm:cxn modelId="{97A9A474-A6B6-4204-AE20-5D441C30F0FE}" type="presOf" srcId="{F430D4CD-0B14-4A86-BD08-A4D09501A726}" destId="{D3D9D23A-AB6A-4F74-863B-45E7B7702172}" srcOrd="0" destOrd="0" presId="urn:microsoft.com/office/officeart/2008/layout/HexagonCluster"/>
    <dgm:cxn modelId="{6238D466-953E-4EDC-8956-122DC79AD3FB}" type="presOf" srcId="{167A045C-AC24-4225-9922-02B27C39E574}" destId="{A212746B-E6A1-4F96-80A8-F679CBE97B91}" srcOrd="0" destOrd="0" presId="urn:microsoft.com/office/officeart/2008/layout/HexagonCluster"/>
    <dgm:cxn modelId="{6CC93E86-B0CB-4342-A09E-4015DAA28302}" type="presParOf" srcId="{A212746B-E6A1-4F96-80A8-F679CBE97B91}" destId="{9D7A4561-CB42-49C0-AE7B-E6B0B788082E}" srcOrd="0" destOrd="0" presId="urn:microsoft.com/office/officeart/2008/layout/HexagonCluster"/>
    <dgm:cxn modelId="{131C3186-69E7-4B6E-91E1-D1D109072773}" type="presParOf" srcId="{9D7A4561-CB42-49C0-AE7B-E6B0B788082E}" destId="{98762844-4376-45D1-95F6-338FDABDCF20}" srcOrd="0" destOrd="0" presId="urn:microsoft.com/office/officeart/2008/layout/HexagonCluster"/>
    <dgm:cxn modelId="{751CC4D0-7550-4C39-936C-961ACDB7229A}" type="presParOf" srcId="{A212746B-E6A1-4F96-80A8-F679CBE97B91}" destId="{C3AA6F28-D2DD-4399-BBF3-7E6F4C79A30C}" srcOrd="1" destOrd="0" presId="urn:microsoft.com/office/officeart/2008/layout/HexagonCluster"/>
    <dgm:cxn modelId="{08542AF5-5187-4944-988E-A6518188F8F0}" type="presParOf" srcId="{C3AA6F28-D2DD-4399-BBF3-7E6F4C79A30C}" destId="{C965CD0F-BF3A-4C1B-9156-848D0282AD00}" srcOrd="0" destOrd="0" presId="urn:microsoft.com/office/officeart/2008/layout/HexagonCluster"/>
    <dgm:cxn modelId="{F75A855A-5E94-4F2E-8A82-88953029768F}" type="presParOf" srcId="{A212746B-E6A1-4F96-80A8-F679CBE97B91}" destId="{30D63878-6A73-4774-9E09-48E81A30150C}" srcOrd="2" destOrd="0" presId="urn:microsoft.com/office/officeart/2008/layout/HexagonCluster"/>
    <dgm:cxn modelId="{6BE118A2-10B6-49F4-B3EF-4602F81DB622}" type="presParOf" srcId="{30D63878-6A73-4774-9E09-48E81A30150C}" destId="{D3D9D23A-AB6A-4F74-863B-45E7B7702172}" srcOrd="0" destOrd="0" presId="urn:microsoft.com/office/officeart/2008/layout/HexagonCluster"/>
    <dgm:cxn modelId="{BB3BFDD3-A718-4C16-85DD-A49E82A4408B}" type="presParOf" srcId="{A212746B-E6A1-4F96-80A8-F679CBE97B91}" destId="{73333BD8-3D6E-406D-B9C0-DD5618E493C9}" srcOrd="3" destOrd="0" presId="urn:microsoft.com/office/officeart/2008/layout/HexagonCluster"/>
    <dgm:cxn modelId="{E1D9A7F9-033A-4A4C-BDCF-1C38D7B0FC8A}" type="presParOf" srcId="{73333BD8-3D6E-406D-B9C0-DD5618E493C9}" destId="{D87E0136-DBC5-47C5-9A5C-5505EAE3B03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014239-4F3A-47F4-BEDA-BCAB3AE72C4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21DEB6DE-4AA2-47BC-9E80-BE5075B3A2C6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2380E558-077D-40C5-9DB0-415D2BE16BCE}" type="parTrans" cxnId="{3BABCB15-8BE3-4920-AB1E-843038CFB663}">
      <dgm:prSet/>
      <dgm:spPr/>
      <dgm:t>
        <a:bodyPr/>
        <a:lstStyle/>
        <a:p>
          <a:endParaRPr lang="en-US"/>
        </a:p>
      </dgm:t>
    </dgm:pt>
    <dgm:pt modelId="{34EFF1F0-B0D1-44F9-AC27-1979B5DDBBB6}" type="sibTrans" cxnId="{3BABCB15-8BE3-4920-AB1E-843038CFB663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55" r="1055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0AFEFF09-5D17-4B7F-97BB-B0A643B4E95E}" type="pres">
      <dgm:prSet presAssocID="{6D014239-4F3A-47F4-BEDA-BCAB3AE72C4C}" presName="Name0" presStyleCnt="0">
        <dgm:presLayoutVars>
          <dgm:chMax val="21"/>
          <dgm:chPref val="21"/>
        </dgm:presLayoutVars>
      </dgm:prSet>
      <dgm:spPr/>
    </dgm:pt>
    <dgm:pt modelId="{8A78DDF1-C9F6-4AB8-85C5-2E62BEF94277}" type="pres">
      <dgm:prSet presAssocID="{21DEB6DE-4AA2-47BC-9E80-BE5075B3A2C6}" presName="text1" presStyleCnt="0"/>
      <dgm:spPr/>
    </dgm:pt>
    <dgm:pt modelId="{856C7B8A-51BA-491B-8068-08F3CEADF883}" type="pres">
      <dgm:prSet presAssocID="{21DEB6DE-4AA2-47BC-9E80-BE5075B3A2C6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EB382-362B-4D45-A061-D23A63D8426A}" type="pres">
      <dgm:prSet presAssocID="{21DEB6DE-4AA2-47BC-9E80-BE5075B3A2C6}" presName="textaccent1" presStyleCnt="0"/>
      <dgm:spPr/>
    </dgm:pt>
    <dgm:pt modelId="{D1739A98-5B67-47DC-9001-CEDBB9A7C44F}" type="pres">
      <dgm:prSet presAssocID="{21DEB6DE-4AA2-47BC-9E80-BE5075B3A2C6}" presName="accentRepeatNode" presStyleLbl="solidAlignAcc1" presStyleIdx="0" presStyleCnt="2" custLinFactY="32273" custLinFactNeighborX="-33284" custLinFactNeighborY="100000"/>
      <dgm:spPr/>
    </dgm:pt>
    <dgm:pt modelId="{06BF0BE7-99FA-4F4F-BD6D-2184F0176A34}" type="pres">
      <dgm:prSet presAssocID="{34EFF1F0-B0D1-44F9-AC27-1979B5DDBBB6}" presName="image1" presStyleCnt="0"/>
      <dgm:spPr/>
    </dgm:pt>
    <dgm:pt modelId="{CFFCB7CE-28EC-40FD-96D6-1313D20EB75E}" type="pres">
      <dgm:prSet presAssocID="{34EFF1F0-B0D1-44F9-AC27-1979B5DDBBB6}" presName="imageRepeatNode" presStyleLbl="alignAcc1" presStyleIdx="0" presStyleCnt="1" custScaleX="120754" custScaleY="116816" custLinFactNeighborX="66845" custLinFactNeighborY="47581"/>
      <dgm:spPr/>
      <dgm:t>
        <a:bodyPr/>
        <a:lstStyle/>
        <a:p>
          <a:endParaRPr lang="en-US"/>
        </a:p>
      </dgm:t>
    </dgm:pt>
    <dgm:pt modelId="{1E50A42E-B8ED-49AF-837E-A32D5506D88A}" type="pres">
      <dgm:prSet presAssocID="{34EFF1F0-B0D1-44F9-AC27-1979B5DDBBB6}" presName="imageaccent1" presStyleCnt="0"/>
      <dgm:spPr/>
    </dgm:pt>
    <dgm:pt modelId="{A6AFCD76-2811-414F-AC1D-D6DC99E1F211}" type="pres">
      <dgm:prSet presAssocID="{34EFF1F0-B0D1-44F9-AC27-1979B5DDBBB6}" presName="accentRepeatNode" presStyleLbl="solidAlignAcc1" presStyleIdx="1" presStyleCnt="2"/>
      <dgm:spPr>
        <a:noFill/>
        <a:ln>
          <a:noFill/>
        </a:ln>
      </dgm:spPr>
    </dgm:pt>
  </dgm:ptLst>
  <dgm:cxnLst>
    <dgm:cxn modelId="{997A710C-8379-4AE8-AD50-9039A7FB3222}" type="presOf" srcId="{21DEB6DE-4AA2-47BC-9E80-BE5075B3A2C6}" destId="{856C7B8A-51BA-491B-8068-08F3CEADF883}" srcOrd="0" destOrd="0" presId="urn:microsoft.com/office/officeart/2008/layout/HexagonCluster"/>
    <dgm:cxn modelId="{0B97EBD2-68AE-49A3-AE41-5BA4C918ED89}" type="presOf" srcId="{6D014239-4F3A-47F4-BEDA-BCAB3AE72C4C}" destId="{0AFEFF09-5D17-4B7F-97BB-B0A643B4E95E}" srcOrd="0" destOrd="0" presId="urn:microsoft.com/office/officeart/2008/layout/HexagonCluster"/>
    <dgm:cxn modelId="{3BABCB15-8BE3-4920-AB1E-843038CFB663}" srcId="{6D014239-4F3A-47F4-BEDA-BCAB3AE72C4C}" destId="{21DEB6DE-4AA2-47BC-9E80-BE5075B3A2C6}" srcOrd="0" destOrd="0" parTransId="{2380E558-077D-40C5-9DB0-415D2BE16BCE}" sibTransId="{34EFF1F0-B0D1-44F9-AC27-1979B5DDBBB6}"/>
    <dgm:cxn modelId="{D2EF27F5-7568-4CF3-9180-3986EE8FA9EF}" type="presOf" srcId="{34EFF1F0-B0D1-44F9-AC27-1979B5DDBBB6}" destId="{CFFCB7CE-28EC-40FD-96D6-1313D20EB75E}" srcOrd="0" destOrd="0" presId="urn:microsoft.com/office/officeart/2008/layout/HexagonCluster"/>
    <dgm:cxn modelId="{1451F552-2DB9-481C-96CF-8C28A01CE08C}" type="presParOf" srcId="{0AFEFF09-5D17-4B7F-97BB-B0A643B4E95E}" destId="{8A78DDF1-C9F6-4AB8-85C5-2E62BEF94277}" srcOrd="0" destOrd="0" presId="urn:microsoft.com/office/officeart/2008/layout/HexagonCluster"/>
    <dgm:cxn modelId="{64DA2FA4-690E-4E61-AC74-4EBF7C7548E1}" type="presParOf" srcId="{8A78DDF1-C9F6-4AB8-85C5-2E62BEF94277}" destId="{856C7B8A-51BA-491B-8068-08F3CEADF883}" srcOrd="0" destOrd="0" presId="urn:microsoft.com/office/officeart/2008/layout/HexagonCluster"/>
    <dgm:cxn modelId="{6E297DA6-B633-41C9-8018-18CA310E368E}" type="presParOf" srcId="{0AFEFF09-5D17-4B7F-97BB-B0A643B4E95E}" destId="{FCBEB382-362B-4D45-A061-D23A63D8426A}" srcOrd="1" destOrd="0" presId="urn:microsoft.com/office/officeart/2008/layout/HexagonCluster"/>
    <dgm:cxn modelId="{3585370D-E934-4B4C-BE78-9DE922571CD6}" type="presParOf" srcId="{FCBEB382-362B-4D45-A061-D23A63D8426A}" destId="{D1739A98-5B67-47DC-9001-CEDBB9A7C44F}" srcOrd="0" destOrd="0" presId="urn:microsoft.com/office/officeart/2008/layout/HexagonCluster"/>
    <dgm:cxn modelId="{02B467ED-EBF0-4584-B449-F227191565BA}" type="presParOf" srcId="{0AFEFF09-5D17-4B7F-97BB-B0A643B4E95E}" destId="{06BF0BE7-99FA-4F4F-BD6D-2184F0176A34}" srcOrd="2" destOrd="0" presId="urn:microsoft.com/office/officeart/2008/layout/HexagonCluster"/>
    <dgm:cxn modelId="{EF151718-697C-4A26-B9FF-9D5938872F2C}" type="presParOf" srcId="{06BF0BE7-99FA-4F4F-BD6D-2184F0176A34}" destId="{CFFCB7CE-28EC-40FD-96D6-1313D20EB75E}" srcOrd="0" destOrd="0" presId="urn:microsoft.com/office/officeart/2008/layout/HexagonCluster"/>
    <dgm:cxn modelId="{2B918293-0577-4FF9-B47A-D58BCF4AF457}" type="presParOf" srcId="{0AFEFF09-5D17-4B7F-97BB-B0A643B4E95E}" destId="{1E50A42E-B8ED-49AF-837E-A32D5506D88A}" srcOrd="3" destOrd="0" presId="urn:microsoft.com/office/officeart/2008/layout/HexagonCluster"/>
    <dgm:cxn modelId="{FA25DBB4-5337-4F9B-AA9B-1AF11FED83A2}" type="presParOf" srcId="{1E50A42E-B8ED-49AF-837E-A32D5506D88A}" destId="{A6AFCD76-2811-414F-AC1D-D6DC99E1F21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A80F9B-B21D-4B72-9FEF-A8CAFFD7CC4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E39F90E-09DD-426D-BBF7-2B364D928DE1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7FD84C75-5C75-426D-ACA4-40B9C6C76927}" type="parTrans" cxnId="{7B71DC39-74EB-4F17-B02E-34352B7AC670}">
      <dgm:prSet/>
      <dgm:spPr/>
      <dgm:t>
        <a:bodyPr/>
        <a:lstStyle/>
        <a:p>
          <a:endParaRPr lang="en-US"/>
        </a:p>
      </dgm:t>
    </dgm:pt>
    <dgm:pt modelId="{FBABFD83-7A44-4962-BB3F-0B8194CFCC92}" type="sibTrans" cxnId="{7B71DC39-74EB-4F17-B02E-34352B7AC67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B7DFC498-B4E3-4B46-A093-FAB4A2E5CE7C}" type="pres">
      <dgm:prSet presAssocID="{F9A80F9B-B21D-4B72-9FEF-A8CAFFD7CC41}" presName="Name0" presStyleCnt="0">
        <dgm:presLayoutVars>
          <dgm:chMax val="21"/>
          <dgm:chPref val="21"/>
        </dgm:presLayoutVars>
      </dgm:prSet>
      <dgm:spPr/>
    </dgm:pt>
    <dgm:pt modelId="{FC856FAC-35D4-47C6-83CC-3F88EA1F6AB3}" type="pres">
      <dgm:prSet presAssocID="{FE39F90E-09DD-426D-BBF7-2B364D928DE1}" presName="text1" presStyleCnt="0"/>
      <dgm:spPr/>
    </dgm:pt>
    <dgm:pt modelId="{50A48111-D85D-41C5-B841-F2AC8D8AAD60}" type="pres">
      <dgm:prSet presAssocID="{FE39F90E-09DD-426D-BBF7-2B364D928DE1}" presName="textRepeatNode" presStyleLbl="alignNode1" presStyleIdx="0" presStyleCnt="1" custLinFactNeighborX="-81568" custLinFactNeighborY="-53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72156-D26D-4CDD-997D-026872038B71}" type="pres">
      <dgm:prSet presAssocID="{FE39F90E-09DD-426D-BBF7-2B364D928DE1}" presName="textaccent1" presStyleCnt="0"/>
      <dgm:spPr/>
    </dgm:pt>
    <dgm:pt modelId="{F1ADD4A7-BBC9-4013-831F-A75DACDE1711}" type="pres">
      <dgm:prSet presAssocID="{FE39F90E-09DD-426D-BBF7-2B364D928DE1}" presName="accentRepeatNode" presStyleLbl="solidAlignAcc1" presStyleIdx="0" presStyleCnt="2"/>
      <dgm:spPr>
        <a:noFill/>
        <a:ln>
          <a:noFill/>
        </a:ln>
      </dgm:spPr>
    </dgm:pt>
    <dgm:pt modelId="{720A35DF-C1B1-4960-8EF6-5886F3CC460D}" type="pres">
      <dgm:prSet presAssocID="{FBABFD83-7A44-4962-BB3F-0B8194CFCC92}" presName="image1" presStyleCnt="0"/>
      <dgm:spPr/>
    </dgm:pt>
    <dgm:pt modelId="{BE22A0B9-CED5-4085-BFA7-F769BF44B45B}" type="pres">
      <dgm:prSet presAssocID="{FBABFD83-7A44-4962-BB3F-0B8194CFCC92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F60DE001-36FF-4B6B-A085-88D097954AE3}" type="pres">
      <dgm:prSet presAssocID="{FBABFD83-7A44-4962-BB3F-0B8194CFCC92}" presName="imageaccent1" presStyleCnt="0"/>
      <dgm:spPr/>
    </dgm:pt>
    <dgm:pt modelId="{806AD0A0-C794-4964-9B93-570D70F1DD4F}" type="pres">
      <dgm:prSet presAssocID="{FBABFD83-7A44-4962-BB3F-0B8194CFCC92}" presName="accentRepeatNode" presStyleLbl="solidAlignAcc1" presStyleIdx="1" presStyleCnt="2" custLinFactX="300000" custLinFactY="-165194" custLinFactNeighborX="326079" custLinFactNeighborY="-2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BFB99EA7-D2EC-42A6-99EF-752486934550}" type="presOf" srcId="{FE39F90E-09DD-426D-BBF7-2B364D928DE1}" destId="{50A48111-D85D-41C5-B841-F2AC8D8AAD60}" srcOrd="0" destOrd="0" presId="urn:microsoft.com/office/officeart/2008/layout/HexagonCluster"/>
    <dgm:cxn modelId="{728B0EC0-ADF2-4642-844A-624B59ABB4ED}" type="presOf" srcId="{FBABFD83-7A44-4962-BB3F-0B8194CFCC92}" destId="{BE22A0B9-CED5-4085-BFA7-F769BF44B45B}" srcOrd="0" destOrd="0" presId="urn:microsoft.com/office/officeart/2008/layout/HexagonCluster"/>
    <dgm:cxn modelId="{42880B77-5BCC-4941-A9E7-2588A315A634}" type="presOf" srcId="{F9A80F9B-B21D-4B72-9FEF-A8CAFFD7CC41}" destId="{B7DFC498-B4E3-4B46-A093-FAB4A2E5CE7C}" srcOrd="0" destOrd="0" presId="urn:microsoft.com/office/officeart/2008/layout/HexagonCluster"/>
    <dgm:cxn modelId="{7B71DC39-74EB-4F17-B02E-34352B7AC670}" srcId="{F9A80F9B-B21D-4B72-9FEF-A8CAFFD7CC41}" destId="{FE39F90E-09DD-426D-BBF7-2B364D928DE1}" srcOrd="0" destOrd="0" parTransId="{7FD84C75-5C75-426D-ACA4-40B9C6C76927}" sibTransId="{FBABFD83-7A44-4962-BB3F-0B8194CFCC92}"/>
    <dgm:cxn modelId="{4146733F-BA9F-48C3-9032-8E282B4004D6}" type="presParOf" srcId="{B7DFC498-B4E3-4B46-A093-FAB4A2E5CE7C}" destId="{FC856FAC-35D4-47C6-83CC-3F88EA1F6AB3}" srcOrd="0" destOrd="0" presId="urn:microsoft.com/office/officeart/2008/layout/HexagonCluster"/>
    <dgm:cxn modelId="{B5439DF3-55CF-45B7-B192-D5810A208278}" type="presParOf" srcId="{FC856FAC-35D4-47C6-83CC-3F88EA1F6AB3}" destId="{50A48111-D85D-41C5-B841-F2AC8D8AAD60}" srcOrd="0" destOrd="0" presId="urn:microsoft.com/office/officeart/2008/layout/HexagonCluster"/>
    <dgm:cxn modelId="{5B1837B1-42C1-4015-A2A2-B306A1232768}" type="presParOf" srcId="{B7DFC498-B4E3-4B46-A093-FAB4A2E5CE7C}" destId="{BB072156-D26D-4CDD-997D-026872038B71}" srcOrd="1" destOrd="0" presId="urn:microsoft.com/office/officeart/2008/layout/HexagonCluster"/>
    <dgm:cxn modelId="{B3A874A2-1DAB-4B25-B1D5-10B12AC82E74}" type="presParOf" srcId="{BB072156-D26D-4CDD-997D-026872038B71}" destId="{F1ADD4A7-BBC9-4013-831F-A75DACDE1711}" srcOrd="0" destOrd="0" presId="urn:microsoft.com/office/officeart/2008/layout/HexagonCluster"/>
    <dgm:cxn modelId="{F26922A9-3809-4351-961D-9E9C4E253148}" type="presParOf" srcId="{B7DFC498-B4E3-4B46-A093-FAB4A2E5CE7C}" destId="{720A35DF-C1B1-4960-8EF6-5886F3CC460D}" srcOrd="2" destOrd="0" presId="urn:microsoft.com/office/officeart/2008/layout/HexagonCluster"/>
    <dgm:cxn modelId="{71080FD8-37AD-414B-9A9E-6FA1CDAE8257}" type="presParOf" srcId="{720A35DF-C1B1-4960-8EF6-5886F3CC460D}" destId="{BE22A0B9-CED5-4085-BFA7-F769BF44B45B}" srcOrd="0" destOrd="0" presId="urn:microsoft.com/office/officeart/2008/layout/HexagonCluster"/>
    <dgm:cxn modelId="{B32FF0A9-2B14-44D7-A1CD-AB3BDB229A38}" type="presParOf" srcId="{B7DFC498-B4E3-4B46-A093-FAB4A2E5CE7C}" destId="{F60DE001-36FF-4B6B-A085-88D097954AE3}" srcOrd="3" destOrd="0" presId="urn:microsoft.com/office/officeart/2008/layout/HexagonCluster"/>
    <dgm:cxn modelId="{4B002AE4-AA8F-48E0-9C90-C910FA92F5B2}" type="presParOf" srcId="{F60DE001-36FF-4B6B-A085-88D097954AE3}" destId="{806AD0A0-C794-4964-9B93-570D70F1DD4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7DD5D2D-440A-4C32-A7F9-67CB7DF5C57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41784633-042D-4C61-B4FE-67C2F951C2ED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DD6950C1-1D7D-4928-830A-2CC58E31D3FB}" type="parTrans" cxnId="{BAAC021D-D12D-40D9-9E8B-C8E9639E61A5}">
      <dgm:prSet/>
      <dgm:spPr/>
      <dgm:t>
        <a:bodyPr/>
        <a:lstStyle/>
        <a:p>
          <a:endParaRPr lang="en-US"/>
        </a:p>
      </dgm:t>
    </dgm:pt>
    <dgm:pt modelId="{9FB2696E-52D9-44E9-B84F-013F781EDB10}" type="sibTrans" cxnId="{BAAC021D-D12D-40D9-9E8B-C8E9639E61A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2EAD1311-CD48-422F-B854-11BDEA906A85}" type="pres">
      <dgm:prSet presAssocID="{67DD5D2D-440A-4C32-A7F9-67CB7DF5C57D}" presName="Name0" presStyleCnt="0">
        <dgm:presLayoutVars>
          <dgm:chMax val="21"/>
          <dgm:chPref val="21"/>
        </dgm:presLayoutVars>
      </dgm:prSet>
      <dgm:spPr/>
    </dgm:pt>
    <dgm:pt modelId="{16ADDB28-F26B-41D1-B85A-125271AA5705}" type="pres">
      <dgm:prSet presAssocID="{41784633-042D-4C61-B4FE-67C2F951C2ED}" presName="text1" presStyleCnt="0"/>
      <dgm:spPr/>
    </dgm:pt>
    <dgm:pt modelId="{DDD860CD-353C-432D-A7A8-6CF296BF5CC3}" type="pres">
      <dgm:prSet presAssocID="{41784633-042D-4C61-B4FE-67C2F951C2ED}" presName="textRepeatNode" presStyleLbl="alignNode1" presStyleIdx="0" presStyleCnt="1" custLinFactNeighborX="-40197" custLinFactNeighborY="-548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D531D-AF60-4A1F-A1E8-BF6904F6043E}" type="pres">
      <dgm:prSet presAssocID="{41784633-042D-4C61-B4FE-67C2F951C2ED}" presName="textaccent1" presStyleCnt="0"/>
      <dgm:spPr/>
    </dgm:pt>
    <dgm:pt modelId="{4C103BFB-3EDB-4C51-A435-8ECD4AA223C9}" type="pres">
      <dgm:prSet presAssocID="{41784633-042D-4C61-B4FE-67C2F951C2ED}" presName="accentRepeatNode" presStyleLbl="solidAlignAcc1" presStyleIdx="0" presStyleCnt="2"/>
      <dgm:spPr>
        <a:noFill/>
        <a:ln>
          <a:noFill/>
        </a:ln>
      </dgm:spPr>
    </dgm:pt>
    <dgm:pt modelId="{AF0C32F7-9120-4AE5-9084-64DF29CE9BF6}" type="pres">
      <dgm:prSet presAssocID="{9FB2696E-52D9-44E9-B84F-013F781EDB10}" presName="image1" presStyleCnt="0"/>
      <dgm:spPr/>
    </dgm:pt>
    <dgm:pt modelId="{6D58D790-3476-4E4F-A602-C38D659BE465}" type="pres">
      <dgm:prSet presAssocID="{9FB2696E-52D9-44E9-B84F-013F781EDB10}" presName="imageRepeatNode" presStyleLbl="alignAcc1" presStyleIdx="0" presStyleCnt="1" custLinFactNeighborX="43214" custLinFactNeighborY="-48406"/>
      <dgm:spPr/>
      <dgm:t>
        <a:bodyPr/>
        <a:lstStyle/>
        <a:p>
          <a:endParaRPr lang="en-US"/>
        </a:p>
      </dgm:t>
    </dgm:pt>
    <dgm:pt modelId="{4DE72585-7DD0-4C62-A3C5-4AD5594B2D2A}" type="pres">
      <dgm:prSet presAssocID="{9FB2696E-52D9-44E9-B84F-013F781EDB10}" presName="imageaccent1" presStyleCnt="0"/>
      <dgm:spPr/>
    </dgm:pt>
    <dgm:pt modelId="{EA39B08A-8ACA-4225-84F4-B5C6EE469731}" type="pres">
      <dgm:prSet presAssocID="{9FB2696E-52D9-44E9-B84F-013F781EDB10}" presName="accentRepeatNode" presStyleLbl="solidAlignAcc1" presStyleIdx="1" presStyleCnt="2" custLinFactX="-104530" custLinFactY="-200000" custLinFactNeighborX="-200000" custLinFactNeighborY="-24105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BAAC021D-D12D-40D9-9E8B-C8E9639E61A5}" srcId="{67DD5D2D-440A-4C32-A7F9-67CB7DF5C57D}" destId="{41784633-042D-4C61-B4FE-67C2F951C2ED}" srcOrd="0" destOrd="0" parTransId="{DD6950C1-1D7D-4928-830A-2CC58E31D3FB}" sibTransId="{9FB2696E-52D9-44E9-B84F-013F781EDB10}"/>
    <dgm:cxn modelId="{90D114E4-64E7-4DB2-8AAD-5BD3810DEFFB}" type="presOf" srcId="{41784633-042D-4C61-B4FE-67C2F951C2ED}" destId="{DDD860CD-353C-432D-A7A8-6CF296BF5CC3}" srcOrd="0" destOrd="0" presId="urn:microsoft.com/office/officeart/2008/layout/HexagonCluster"/>
    <dgm:cxn modelId="{5ED847AC-E4B0-4DAC-AD0C-0E85D4D8267E}" type="presOf" srcId="{67DD5D2D-440A-4C32-A7F9-67CB7DF5C57D}" destId="{2EAD1311-CD48-422F-B854-11BDEA906A85}" srcOrd="0" destOrd="0" presId="urn:microsoft.com/office/officeart/2008/layout/HexagonCluster"/>
    <dgm:cxn modelId="{2FDCC447-2F67-4A1A-A861-C408F4FB95BE}" type="presOf" srcId="{9FB2696E-52D9-44E9-B84F-013F781EDB10}" destId="{6D58D790-3476-4E4F-A602-C38D659BE465}" srcOrd="0" destOrd="0" presId="urn:microsoft.com/office/officeart/2008/layout/HexagonCluster"/>
    <dgm:cxn modelId="{1EA2C1F2-CE78-48DA-890C-1ED6688969F2}" type="presParOf" srcId="{2EAD1311-CD48-422F-B854-11BDEA906A85}" destId="{16ADDB28-F26B-41D1-B85A-125271AA5705}" srcOrd="0" destOrd="0" presId="urn:microsoft.com/office/officeart/2008/layout/HexagonCluster"/>
    <dgm:cxn modelId="{910B7AA2-4A0A-48CD-A810-A4DD58040DCC}" type="presParOf" srcId="{16ADDB28-F26B-41D1-B85A-125271AA5705}" destId="{DDD860CD-353C-432D-A7A8-6CF296BF5CC3}" srcOrd="0" destOrd="0" presId="urn:microsoft.com/office/officeart/2008/layout/HexagonCluster"/>
    <dgm:cxn modelId="{3927BB8C-A379-4F2C-8AD2-E20DBBA701DE}" type="presParOf" srcId="{2EAD1311-CD48-422F-B854-11BDEA906A85}" destId="{615D531D-AF60-4A1F-A1E8-BF6904F6043E}" srcOrd="1" destOrd="0" presId="urn:microsoft.com/office/officeart/2008/layout/HexagonCluster"/>
    <dgm:cxn modelId="{A891862B-593C-494C-9C36-26576A973EBF}" type="presParOf" srcId="{615D531D-AF60-4A1F-A1E8-BF6904F6043E}" destId="{4C103BFB-3EDB-4C51-A435-8ECD4AA223C9}" srcOrd="0" destOrd="0" presId="urn:microsoft.com/office/officeart/2008/layout/HexagonCluster"/>
    <dgm:cxn modelId="{43E1172E-090C-40ED-93DB-883F33B3FE77}" type="presParOf" srcId="{2EAD1311-CD48-422F-B854-11BDEA906A85}" destId="{AF0C32F7-9120-4AE5-9084-64DF29CE9BF6}" srcOrd="2" destOrd="0" presId="urn:microsoft.com/office/officeart/2008/layout/HexagonCluster"/>
    <dgm:cxn modelId="{71357BFE-BD79-4CC5-AAD9-B8580FD5183A}" type="presParOf" srcId="{AF0C32F7-9120-4AE5-9084-64DF29CE9BF6}" destId="{6D58D790-3476-4E4F-A602-C38D659BE465}" srcOrd="0" destOrd="0" presId="urn:microsoft.com/office/officeart/2008/layout/HexagonCluster"/>
    <dgm:cxn modelId="{61F6A882-5221-4AE5-A1CC-A3B096A80E6F}" type="presParOf" srcId="{2EAD1311-CD48-422F-B854-11BDEA906A85}" destId="{4DE72585-7DD0-4C62-A3C5-4AD5594B2D2A}" srcOrd="3" destOrd="0" presId="urn:microsoft.com/office/officeart/2008/layout/HexagonCluster"/>
    <dgm:cxn modelId="{FEE5F3AE-4B7D-4A3B-AE93-17D8783EE049}" type="presParOf" srcId="{4DE72585-7DD0-4C62-A3C5-4AD5594B2D2A}" destId="{EA39B08A-8ACA-4225-84F4-B5C6EE46973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E731BE-9D7A-4194-AC4A-02FD4140879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6009B3BB-9715-489A-A9BC-2828690AF0EC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E5F68CF3-59D6-41C0-806A-17A8A78B3596}" type="parTrans" cxnId="{3B422DB5-A0F6-47E5-968E-1F8E60BA71D6}">
      <dgm:prSet/>
      <dgm:spPr/>
      <dgm:t>
        <a:bodyPr/>
        <a:lstStyle/>
        <a:p>
          <a:endParaRPr lang="en-US"/>
        </a:p>
      </dgm:t>
    </dgm:pt>
    <dgm:pt modelId="{2D3036A2-79E3-4B51-AC75-092AD8410C4F}" type="sibTrans" cxnId="{3B422DB5-A0F6-47E5-968E-1F8E60BA71D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85A78B78-419E-4083-8414-4D6CD9DF663C}" type="pres">
      <dgm:prSet presAssocID="{C6E731BE-9D7A-4194-AC4A-02FD41408790}" presName="Name0" presStyleCnt="0">
        <dgm:presLayoutVars>
          <dgm:chMax val="21"/>
          <dgm:chPref val="21"/>
        </dgm:presLayoutVars>
      </dgm:prSet>
      <dgm:spPr/>
    </dgm:pt>
    <dgm:pt modelId="{D26A3D91-44C8-4619-AE78-FDBD7BFE12DC}" type="pres">
      <dgm:prSet presAssocID="{6009B3BB-9715-489A-A9BC-2828690AF0EC}" presName="text1" presStyleCnt="0"/>
      <dgm:spPr/>
    </dgm:pt>
    <dgm:pt modelId="{C2FFCE2D-B1FD-43F5-8A63-59CB05CF4C92}" type="pres">
      <dgm:prSet presAssocID="{6009B3BB-9715-489A-A9BC-2828690AF0EC}" presName="textRepeatNode" presStyleLbl="alignNode1" presStyleIdx="0" presStyleCnt="1" custLinFactNeighborX="-83668" custLinFactNeighborY="-527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EEEC7-90ED-49E6-AA0C-245D9970C80A}" type="pres">
      <dgm:prSet presAssocID="{6009B3BB-9715-489A-A9BC-2828690AF0EC}" presName="textaccent1" presStyleCnt="0"/>
      <dgm:spPr/>
    </dgm:pt>
    <dgm:pt modelId="{05D0A7F3-1D66-4BE8-9694-48C1D49E19F1}" type="pres">
      <dgm:prSet presAssocID="{6009B3BB-9715-489A-A9BC-2828690AF0EC}" presName="accentRepeatNode" presStyleLbl="solidAlignAcc1" presStyleIdx="0" presStyleCnt="2"/>
      <dgm:spPr>
        <a:noFill/>
        <a:ln>
          <a:noFill/>
        </a:ln>
      </dgm:spPr>
    </dgm:pt>
    <dgm:pt modelId="{F0F8F066-65F9-4EC6-A8E9-3C1E473BEAA2}" type="pres">
      <dgm:prSet presAssocID="{2D3036A2-79E3-4B51-AC75-092AD8410C4F}" presName="image1" presStyleCnt="0"/>
      <dgm:spPr/>
    </dgm:pt>
    <dgm:pt modelId="{26FC38E4-B203-480F-BF56-DD0A3397D990}" type="pres">
      <dgm:prSet presAssocID="{2D3036A2-79E3-4B51-AC75-092AD8410C4F}" presName="imageRepeatNode" presStyleLbl="alignAcc1" presStyleIdx="0" presStyleCnt="1" custLinFactNeighborX="555" custLinFactNeighborY="-429"/>
      <dgm:spPr/>
      <dgm:t>
        <a:bodyPr/>
        <a:lstStyle/>
        <a:p>
          <a:endParaRPr lang="en-US"/>
        </a:p>
      </dgm:t>
    </dgm:pt>
    <dgm:pt modelId="{15D24C14-1BBC-41A6-B436-46A500F26F34}" type="pres">
      <dgm:prSet presAssocID="{2D3036A2-79E3-4B51-AC75-092AD8410C4F}" presName="imageaccent1" presStyleCnt="0"/>
      <dgm:spPr/>
    </dgm:pt>
    <dgm:pt modelId="{A885A8BC-9FB6-43CA-99C1-0E2529ED0247}" type="pres">
      <dgm:prSet presAssocID="{2D3036A2-79E3-4B51-AC75-092AD8410C4F}" presName="accentRepeatNode" presStyleLbl="solidAlignAcc1" presStyleIdx="1" presStyleCnt="2" custLinFactX="100000" custLinFactY="-119344" custLinFactNeighborX="180865" custLinFactNeighborY="-2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3B422DB5-A0F6-47E5-968E-1F8E60BA71D6}" srcId="{C6E731BE-9D7A-4194-AC4A-02FD41408790}" destId="{6009B3BB-9715-489A-A9BC-2828690AF0EC}" srcOrd="0" destOrd="0" parTransId="{E5F68CF3-59D6-41C0-806A-17A8A78B3596}" sibTransId="{2D3036A2-79E3-4B51-AC75-092AD8410C4F}"/>
    <dgm:cxn modelId="{24DAB2CC-8674-426B-8BC1-FA5649111BAC}" type="presOf" srcId="{6009B3BB-9715-489A-A9BC-2828690AF0EC}" destId="{C2FFCE2D-B1FD-43F5-8A63-59CB05CF4C92}" srcOrd="0" destOrd="0" presId="urn:microsoft.com/office/officeart/2008/layout/HexagonCluster"/>
    <dgm:cxn modelId="{F2F7830A-2258-4B9D-B72B-205F66F391F1}" type="presOf" srcId="{2D3036A2-79E3-4B51-AC75-092AD8410C4F}" destId="{26FC38E4-B203-480F-BF56-DD0A3397D990}" srcOrd="0" destOrd="0" presId="urn:microsoft.com/office/officeart/2008/layout/HexagonCluster"/>
    <dgm:cxn modelId="{46E2B314-E1DF-4284-AC81-9DAA2CB331B6}" type="presOf" srcId="{C6E731BE-9D7A-4194-AC4A-02FD41408790}" destId="{85A78B78-419E-4083-8414-4D6CD9DF663C}" srcOrd="0" destOrd="0" presId="urn:microsoft.com/office/officeart/2008/layout/HexagonCluster"/>
    <dgm:cxn modelId="{B1FBC14A-77B4-439E-B1A3-F7632B1F74A9}" type="presParOf" srcId="{85A78B78-419E-4083-8414-4D6CD9DF663C}" destId="{D26A3D91-44C8-4619-AE78-FDBD7BFE12DC}" srcOrd="0" destOrd="0" presId="urn:microsoft.com/office/officeart/2008/layout/HexagonCluster"/>
    <dgm:cxn modelId="{574A9E27-F44E-4972-99A5-1B0E2DC073E7}" type="presParOf" srcId="{D26A3D91-44C8-4619-AE78-FDBD7BFE12DC}" destId="{C2FFCE2D-B1FD-43F5-8A63-59CB05CF4C92}" srcOrd="0" destOrd="0" presId="urn:microsoft.com/office/officeart/2008/layout/HexagonCluster"/>
    <dgm:cxn modelId="{5F9F6178-D92C-4DB8-9734-C64CF9FE37C8}" type="presParOf" srcId="{85A78B78-419E-4083-8414-4D6CD9DF663C}" destId="{F8DEEEC7-90ED-49E6-AA0C-245D9970C80A}" srcOrd="1" destOrd="0" presId="urn:microsoft.com/office/officeart/2008/layout/HexagonCluster"/>
    <dgm:cxn modelId="{389413FC-6388-4707-B9B9-386AEE0B07E0}" type="presParOf" srcId="{F8DEEEC7-90ED-49E6-AA0C-245D9970C80A}" destId="{05D0A7F3-1D66-4BE8-9694-48C1D49E19F1}" srcOrd="0" destOrd="0" presId="urn:microsoft.com/office/officeart/2008/layout/HexagonCluster"/>
    <dgm:cxn modelId="{2196E14B-044B-49C2-9043-0CBE1B6DCD76}" type="presParOf" srcId="{85A78B78-419E-4083-8414-4D6CD9DF663C}" destId="{F0F8F066-65F9-4EC6-A8E9-3C1E473BEAA2}" srcOrd="2" destOrd="0" presId="urn:microsoft.com/office/officeart/2008/layout/HexagonCluster"/>
    <dgm:cxn modelId="{51AF11B3-3B16-49F1-814B-878BFCE7CE31}" type="presParOf" srcId="{F0F8F066-65F9-4EC6-A8E9-3C1E473BEAA2}" destId="{26FC38E4-B203-480F-BF56-DD0A3397D990}" srcOrd="0" destOrd="0" presId="urn:microsoft.com/office/officeart/2008/layout/HexagonCluster"/>
    <dgm:cxn modelId="{59199AB2-B9F8-4C01-A948-9A52A40C71B4}" type="presParOf" srcId="{85A78B78-419E-4083-8414-4D6CD9DF663C}" destId="{15D24C14-1BBC-41A6-B436-46A500F26F34}" srcOrd="3" destOrd="0" presId="urn:microsoft.com/office/officeart/2008/layout/HexagonCluster"/>
    <dgm:cxn modelId="{542773EE-37CB-44DC-ACA4-83EAF1AFA1BE}" type="presParOf" srcId="{15D24C14-1BBC-41A6-B436-46A500F26F34}" destId="{A885A8BC-9FB6-43CA-99C1-0E2529ED024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1B6C2C0-2CBA-438D-BE9E-FEBDC037D80F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BAB5A129-09EA-42B2-90BC-449FB7B2560A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93436967-B13D-4502-AA49-E854906D3066}" type="parTrans" cxnId="{FF9D29A3-8D0F-4C39-BC09-2AF993E001D1}">
      <dgm:prSet/>
      <dgm:spPr/>
      <dgm:t>
        <a:bodyPr/>
        <a:lstStyle/>
        <a:p>
          <a:endParaRPr lang="en-US"/>
        </a:p>
      </dgm:t>
    </dgm:pt>
    <dgm:pt modelId="{26194C4F-5827-4FF3-8DF7-BD73277E3DA0}" type="sibTrans" cxnId="{FF9D29A3-8D0F-4C39-BC09-2AF993E001D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692584B8-0305-4DFB-B06C-121B1060158E}" type="pres">
      <dgm:prSet presAssocID="{C1B6C2C0-2CBA-438D-BE9E-FEBDC037D80F}" presName="Name0" presStyleCnt="0">
        <dgm:presLayoutVars>
          <dgm:chMax val="21"/>
          <dgm:chPref val="21"/>
        </dgm:presLayoutVars>
      </dgm:prSet>
      <dgm:spPr/>
    </dgm:pt>
    <dgm:pt modelId="{F0F36835-486F-40CE-8119-782811D22187}" type="pres">
      <dgm:prSet presAssocID="{BAB5A129-09EA-42B2-90BC-449FB7B2560A}" presName="text1" presStyleCnt="0"/>
      <dgm:spPr/>
    </dgm:pt>
    <dgm:pt modelId="{AF02DFE6-A6B4-40C3-B79B-6616E1A4BC19}" type="pres">
      <dgm:prSet presAssocID="{BAB5A129-09EA-42B2-90BC-449FB7B2560A}" presName="textRepeatNode" presStyleLbl="alignNode1" presStyleIdx="0" presStyleCnt="1" custLinFactNeighborX="-85167" custLinFactNeighborY="-529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6F2B81-8C19-40D1-8412-75463A799199}" type="pres">
      <dgm:prSet presAssocID="{BAB5A129-09EA-42B2-90BC-449FB7B2560A}" presName="textaccent1" presStyleCnt="0"/>
      <dgm:spPr/>
    </dgm:pt>
    <dgm:pt modelId="{461B23C8-2341-43EB-9D3F-8F799D3B4226}" type="pres">
      <dgm:prSet presAssocID="{BAB5A129-09EA-42B2-90BC-449FB7B2560A}" presName="accentRepeatNode" presStyleLbl="solidAlignAcc1" presStyleIdx="0" presStyleCnt="2"/>
      <dgm:spPr>
        <a:noFill/>
        <a:ln>
          <a:noFill/>
        </a:ln>
      </dgm:spPr>
    </dgm:pt>
    <dgm:pt modelId="{BBA1E2ED-8C6E-4BA5-84D5-3ECB1FE84C7A}" type="pres">
      <dgm:prSet presAssocID="{26194C4F-5827-4FF3-8DF7-BD73277E3DA0}" presName="image1" presStyleCnt="0"/>
      <dgm:spPr/>
    </dgm:pt>
    <dgm:pt modelId="{7BC9E87C-8223-436C-AB27-2E3694A7626F}" type="pres">
      <dgm:prSet presAssocID="{26194C4F-5827-4FF3-8DF7-BD73277E3DA0}" presName="imageRepeatNode" presStyleLbl="alignAcc1" presStyleIdx="0" presStyleCnt="1" custLinFactNeighborX="-7288"/>
      <dgm:spPr/>
      <dgm:t>
        <a:bodyPr/>
        <a:lstStyle/>
        <a:p>
          <a:endParaRPr lang="en-US"/>
        </a:p>
      </dgm:t>
    </dgm:pt>
    <dgm:pt modelId="{26CD0422-79C3-4552-A51B-3538F493BFDA}" type="pres">
      <dgm:prSet presAssocID="{26194C4F-5827-4FF3-8DF7-BD73277E3DA0}" presName="imageaccent1" presStyleCnt="0"/>
      <dgm:spPr/>
    </dgm:pt>
    <dgm:pt modelId="{48B699A8-10C5-4771-9540-E04B1210249B}" type="pres">
      <dgm:prSet presAssocID="{26194C4F-5827-4FF3-8DF7-BD73277E3DA0}" presName="accentRepeatNode" presStyleLbl="solidAlignAcc1" presStyleIdx="1" presStyleCnt="2" custLinFactNeighborX="51683" custLinFactNeighborY="65683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70C6251B-F6FD-4118-9F28-08D5E30696CA}" type="presOf" srcId="{C1B6C2C0-2CBA-438D-BE9E-FEBDC037D80F}" destId="{692584B8-0305-4DFB-B06C-121B1060158E}" srcOrd="0" destOrd="0" presId="urn:microsoft.com/office/officeart/2008/layout/HexagonCluster"/>
    <dgm:cxn modelId="{1FCF8F64-7914-4D5E-8FE8-4BC46E1CAB37}" type="presOf" srcId="{26194C4F-5827-4FF3-8DF7-BD73277E3DA0}" destId="{7BC9E87C-8223-436C-AB27-2E3694A7626F}" srcOrd="0" destOrd="0" presId="urn:microsoft.com/office/officeart/2008/layout/HexagonCluster"/>
    <dgm:cxn modelId="{FF9D29A3-8D0F-4C39-BC09-2AF993E001D1}" srcId="{C1B6C2C0-2CBA-438D-BE9E-FEBDC037D80F}" destId="{BAB5A129-09EA-42B2-90BC-449FB7B2560A}" srcOrd="0" destOrd="0" parTransId="{93436967-B13D-4502-AA49-E854906D3066}" sibTransId="{26194C4F-5827-4FF3-8DF7-BD73277E3DA0}"/>
    <dgm:cxn modelId="{A83B1A4D-8A4F-4A97-9255-573EFFED4A53}" type="presOf" srcId="{BAB5A129-09EA-42B2-90BC-449FB7B2560A}" destId="{AF02DFE6-A6B4-40C3-B79B-6616E1A4BC19}" srcOrd="0" destOrd="0" presId="urn:microsoft.com/office/officeart/2008/layout/HexagonCluster"/>
    <dgm:cxn modelId="{90E474BE-14D8-4013-8A7E-4422458BE1CC}" type="presParOf" srcId="{692584B8-0305-4DFB-B06C-121B1060158E}" destId="{F0F36835-486F-40CE-8119-782811D22187}" srcOrd="0" destOrd="0" presId="urn:microsoft.com/office/officeart/2008/layout/HexagonCluster"/>
    <dgm:cxn modelId="{4AC4E4F0-F6F4-4A4F-9E91-C06425684F5C}" type="presParOf" srcId="{F0F36835-486F-40CE-8119-782811D22187}" destId="{AF02DFE6-A6B4-40C3-B79B-6616E1A4BC19}" srcOrd="0" destOrd="0" presId="urn:microsoft.com/office/officeart/2008/layout/HexagonCluster"/>
    <dgm:cxn modelId="{E1E04731-99A9-49D1-896F-F50858BDAFF7}" type="presParOf" srcId="{692584B8-0305-4DFB-B06C-121B1060158E}" destId="{DC6F2B81-8C19-40D1-8412-75463A799199}" srcOrd="1" destOrd="0" presId="urn:microsoft.com/office/officeart/2008/layout/HexagonCluster"/>
    <dgm:cxn modelId="{939F8BEA-1266-4C78-9E2B-A95890456A31}" type="presParOf" srcId="{DC6F2B81-8C19-40D1-8412-75463A799199}" destId="{461B23C8-2341-43EB-9D3F-8F799D3B4226}" srcOrd="0" destOrd="0" presId="urn:microsoft.com/office/officeart/2008/layout/HexagonCluster"/>
    <dgm:cxn modelId="{1A12A9DA-18CA-4EE0-BFFE-EDDABA507D40}" type="presParOf" srcId="{692584B8-0305-4DFB-B06C-121B1060158E}" destId="{BBA1E2ED-8C6E-4BA5-84D5-3ECB1FE84C7A}" srcOrd="2" destOrd="0" presId="urn:microsoft.com/office/officeart/2008/layout/HexagonCluster"/>
    <dgm:cxn modelId="{9851A748-AFAA-4255-8999-A4875CAD3C92}" type="presParOf" srcId="{BBA1E2ED-8C6E-4BA5-84D5-3ECB1FE84C7A}" destId="{7BC9E87C-8223-436C-AB27-2E3694A7626F}" srcOrd="0" destOrd="0" presId="urn:microsoft.com/office/officeart/2008/layout/HexagonCluster"/>
    <dgm:cxn modelId="{DC63C594-32EC-4427-8A0B-5CFF9F4AB801}" type="presParOf" srcId="{692584B8-0305-4DFB-B06C-121B1060158E}" destId="{26CD0422-79C3-4552-A51B-3538F493BFDA}" srcOrd="3" destOrd="0" presId="urn:microsoft.com/office/officeart/2008/layout/HexagonCluster"/>
    <dgm:cxn modelId="{E3DC768B-E21C-48A6-9CBE-A176B61AA3ED}" type="presParOf" srcId="{26CD0422-79C3-4552-A51B-3538F493BFDA}" destId="{48B699A8-10C5-4771-9540-E04B1210249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5498FA-E7B8-4841-A6C8-54C2EE03E928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DE23444-A740-48F8-84BD-F988876E3CEF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793BBC61-81D8-47E7-8B45-BA201A581511}" type="parTrans" cxnId="{73CC812E-780E-4396-A227-0E04185F4B28}">
      <dgm:prSet/>
      <dgm:spPr/>
      <dgm:t>
        <a:bodyPr/>
        <a:lstStyle/>
        <a:p>
          <a:endParaRPr lang="en-US"/>
        </a:p>
      </dgm:t>
    </dgm:pt>
    <dgm:pt modelId="{5E59960D-E737-4F11-9607-82025FC5CF3E}" type="sibTrans" cxnId="{73CC812E-780E-4396-A227-0E04185F4B28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292" r="-80708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15D12A71-A09A-4618-BCA1-E05F2994D26D}" type="pres">
      <dgm:prSet presAssocID="{D25498FA-E7B8-4841-A6C8-54C2EE03E928}" presName="Name0" presStyleCnt="0">
        <dgm:presLayoutVars>
          <dgm:chMax val="21"/>
          <dgm:chPref val="21"/>
        </dgm:presLayoutVars>
      </dgm:prSet>
      <dgm:spPr/>
    </dgm:pt>
    <dgm:pt modelId="{0A41580A-08A8-4CA1-8D17-126506DDCDD5}" type="pres">
      <dgm:prSet presAssocID="{FDE23444-A740-48F8-84BD-F988876E3CEF}" presName="text1" presStyleCnt="0"/>
      <dgm:spPr/>
    </dgm:pt>
    <dgm:pt modelId="{23C7E740-04C1-4020-9E5C-6A2A23E4B12A}" type="pres">
      <dgm:prSet presAssocID="{FDE23444-A740-48F8-84BD-F988876E3CEF}" presName="textRepeatNode" presStyleLbl="alignNode1" presStyleIdx="0" presStyleCnt="1" custLinFactNeighborX="-84778" custLinFactNeighborY="-473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20F48-C40B-4624-918B-F3E24FF66091}" type="pres">
      <dgm:prSet presAssocID="{FDE23444-A740-48F8-84BD-F988876E3CEF}" presName="textaccent1" presStyleCnt="0"/>
      <dgm:spPr/>
    </dgm:pt>
    <dgm:pt modelId="{361F9A41-D62D-4F91-A354-AC5780AB9A49}" type="pres">
      <dgm:prSet presAssocID="{FDE23444-A740-48F8-84BD-F988876E3CEF}" presName="accentRepeatNode" presStyleLbl="solidAlignAcc1" presStyleIdx="0" presStyleCnt="2"/>
      <dgm:spPr>
        <a:noFill/>
        <a:ln>
          <a:noFill/>
        </a:ln>
      </dgm:spPr>
    </dgm:pt>
    <dgm:pt modelId="{DCB2113B-B98C-412D-83FB-C464E8202F86}" type="pres">
      <dgm:prSet presAssocID="{5E59960D-E737-4F11-9607-82025FC5CF3E}" presName="image1" presStyleCnt="0"/>
      <dgm:spPr/>
    </dgm:pt>
    <dgm:pt modelId="{977BC49C-9F74-445B-98E4-5C03A8345DF1}" type="pres">
      <dgm:prSet presAssocID="{5E59960D-E737-4F11-9607-82025FC5CF3E}" presName="imageRepeatNode" presStyleLbl="alignAcc1" presStyleIdx="0" presStyleCnt="1" custScaleX="151248" custScaleY="147039"/>
      <dgm:spPr/>
      <dgm:t>
        <a:bodyPr/>
        <a:lstStyle/>
        <a:p>
          <a:endParaRPr lang="en-US"/>
        </a:p>
      </dgm:t>
    </dgm:pt>
    <dgm:pt modelId="{99AC33DD-9C87-456A-867D-3904BE07F947}" type="pres">
      <dgm:prSet presAssocID="{5E59960D-E737-4F11-9607-82025FC5CF3E}" presName="imageaccent1" presStyleCnt="0"/>
      <dgm:spPr/>
    </dgm:pt>
    <dgm:pt modelId="{B934209C-DB6A-4DB6-9EBA-8FBD0E20B207}" type="pres">
      <dgm:prSet presAssocID="{5E59960D-E737-4F11-9607-82025FC5CF3E}" presName="accentRepeatNode" presStyleLbl="solidAlignAcc1" presStyleIdx="1" presStyleCnt="2" custLinFactX="654043" custLinFactY="117132" custLinFactNeighborX="700000" custLinFactNeighborY="2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73CC812E-780E-4396-A227-0E04185F4B28}" srcId="{D25498FA-E7B8-4841-A6C8-54C2EE03E928}" destId="{FDE23444-A740-48F8-84BD-F988876E3CEF}" srcOrd="0" destOrd="0" parTransId="{793BBC61-81D8-47E7-8B45-BA201A581511}" sibTransId="{5E59960D-E737-4F11-9607-82025FC5CF3E}"/>
    <dgm:cxn modelId="{1FF7C4A2-B81B-4F41-BC0B-13DAFE3FDCE4}" type="presOf" srcId="{D25498FA-E7B8-4841-A6C8-54C2EE03E928}" destId="{15D12A71-A09A-4618-BCA1-E05F2994D26D}" srcOrd="0" destOrd="0" presId="urn:microsoft.com/office/officeart/2008/layout/HexagonCluster"/>
    <dgm:cxn modelId="{80B56266-84A8-478B-B8E3-8F0F36A109AF}" type="presOf" srcId="{5E59960D-E737-4F11-9607-82025FC5CF3E}" destId="{977BC49C-9F74-445B-98E4-5C03A8345DF1}" srcOrd="0" destOrd="0" presId="urn:microsoft.com/office/officeart/2008/layout/HexagonCluster"/>
    <dgm:cxn modelId="{E35255B8-B17C-4362-B1B9-29C5087713A6}" type="presOf" srcId="{FDE23444-A740-48F8-84BD-F988876E3CEF}" destId="{23C7E740-04C1-4020-9E5C-6A2A23E4B12A}" srcOrd="0" destOrd="0" presId="urn:microsoft.com/office/officeart/2008/layout/HexagonCluster"/>
    <dgm:cxn modelId="{B430A833-5933-4C42-A1C7-76B91828FAFE}" type="presParOf" srcId="{15D12A71-A09A-4618-BCA1-E05F2994D26D}" destId="{0A41580A-08A8-4CA1-8D17-126506DDCDD5}" srcOrd="0" destOrd="0" presId="urn:microsoft.com/office/officeart/2008/layout/HexagonCluster"/>
    <dgm:cxn modelId="{CFA3C339-37FA-4A20-8E79-E74C08D98473}" type="presParOf" srcId="{0A41580A-08A8-4CA1-8D17-126506DDCDD5}" destId="{23C7E740-04C1-4020-9E5C-6A2A23E4B12A}" srcOrd="0" destOrd="0" presId="urn:microsoft.com/office/officeart/2008/layout/HexagonCluster"/>
    <dgm:cxn modelId="{B1D8D8DC-BAC0-4392-886F-0CC4EDDF69CD}" type="presParOf" srcId="{15D12A71-A09A-4618-BCA1-E05F2994D26D}" destId="{CBB20F48-C40B-4624-918B-F3E24FF66091}" srcOrd="1" destOrd="0" presId="urn:microsoft.com/office/officeart/2008/layout/HexagonCluster"/>
    <dgm:cxn modelId="{699F88BE-E824-476E-97C8-7E2935284DEB}" type="presParOf" srcId="{CBB20F48-C40B-4624-918B-F3E24FF66091}" destId="{361F9A41-D62D-4F91-A354-AC5780AB9A49}" srcOrd="0" destOrd="0" presId="urn:microsoft.com/office/officeart/2008/layout/HexagonCluster"/>
    <dgm:cxn modelId="{48073D5F-F890-4AFF-BCB5-7D2874818A8A}" type="presParOf" srcId="{15D12A71-A09A-4618-BCA1-E05F2994D26D}" destId="{DCB2113B-B98C-412D-83FB-C464E8202F86}" srcOrd="2" destOrd="0" presId="urn:microsoft.com/office/officeart/2008/layout/HexagonCluster"/>
    <dgm:cxn modelId="{4DEE9BC6-ECFC-4BD7-98F6-FB7DBC1DFC17}" type="presParOf" srcId="{DCB2113B-B98C-412D-83FB-C464E8202F86}" destId="{977BC49C-9F74-445B-98E4-5C03A8345DF1}" srcOrd="0" destOrd="0" presId="urn:microsoft.com/office/officeart/2008/layout/HexagonCluster"/>
    <dgm:cxn modelId="{A16D73E4-6E29-4F8D-9EFD-FE319BAF1496}" type="presParOf" srcId="{15D12A71-A09A-4618-BCA1-E05F2994D26D}" destId="{99AC33DD-9C87-456A-867D-3904BE07F947}" srcOrd="3" destOrd="0" presId="urn:microsoft.com/office/officeart/2008/layout/HexagonCluster"/>
    <dgm:cxn modelId="{BCB5334F-CBE0-4A5C-BCD5-C386C15EF3F3}" type="presParOf" srcId="{99AC33DD-9C87-456A-867D-3904BE07F947}" destId="{B934209C-DB6A-4DB6-9EBA-8FBD0E20B20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5D13F06-8B5D-4055-92DA-5AF1F183442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771CA8A-2AB8-4A3E-846E-4140BDD833FE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89172417-CB6A-4287-9804-F410EE0311F9}" type="parTrans" cxnId="{4970DF75-9204-491C-A96F-1A77C9CEF056}">
      <dgm:prSet/>
      <dgm:spPr/>
      <dgm:t>
        <a:bodyPr/>
        <a:lstStyle/>
        <a:p>
          <a:endParaRPr lang="en-US"/>
        </a:p>
      </dgm:t>
    </dgm:pt>
    <dgm:pt modelId="{FDF27F25-DC41-40B1-B98C-14E898D89611}" type="sibTrans" cxnId="{4970DF75-9204-491C-A96F-1A77C9CEF056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545" r="-11455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B74802D4-1B93-42BE-9222-289DCD655FD2}" type="pres">
      <dgm:prSet presAssocID="{85D13F06-8B5D-4055-92DA-5AF1F1834421}" presName="Name0" presStyleCnt="0">
        <dgm:presLayoutVars>
          <dgm:chMax val="21"/>
          <dgm:chPref val="21"/>
        </dgm:presLayoutVars>
      </dgm:prSet>
      <dgm:spPr/>
    </dgm:pt>
    <dgm:pt modelId="{5E7FC364-E2F0-40E4-A07C-B18251FFDFD8}" type="pres">
      <dgm:prSet presAssocID="{7771CA8A-2AB8-4A3E-846E-4140BDD833FE}" presName="text1" presStyleCnt="0"/>
      <dgm:spPr/>
    </dgm:pt>
    <dgm:pt modelId="{96736D56-0E7A-45B7-A991-D90AAE1F4A4B}" type="pres">
      <dgm:prSet presAssocID="{7771CA8A-2AB8-4A3E-846E-4140BDD833FE}" presName="textRepeatNode" presStyleLbl="alignNode1" presStyleIdx="0" presStyleCnt="1" custLinFactNeighborX="-91429" custLinFactNeighborY="-429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CF19E-1D7F-447F-899B-AFDC7FCA7342}" type="pres">
      <dgm:prSet presAssocID="{7771CA8A-2AB8-4A3E-846E-4140BDD833FE}" presName="textaccent1" presStyleCnt="0"/>
      <dgm:spPr/>
    </dgm:pt>
    <dgm:pt modelId="{142FB8E5-8E32-4F18-9D39-F0E353E7478E}" type="pres">
      <dgm:prSet presAssocID="{7771CA8A-2AB8-4A3E-846E-4140BDD833FE}" presName="accentRepeatNode" presStyleLbl="solidAlignAcc1" presStyleIdx="0" presStyleCnt="2"/>
      <dgm:spPr>
        <a:noFill/>
        <a:ln>
          <a:noFill/>
        </a:ln>
      </dgm:spPr>
    </dgm:pt>
    <dgm:pt modelId="{3FC69E03-9D1B-4991-9E03-C1C06AD408B5}" type="pres">
      <dgm:prSet presAssocID="{FDF27F25-DC41-40B1-B98C-14E898D89611}" presName="image1" presStyleCnt="0"/>
      <dgm:spPr/>
    </dgm:pt>
    <dgm:pt modelId="{7BD0E330-8367-4035-9192-65ABC05592B5}" type="pres">
      <dgm:prSet presAssocID="{FDF27F25-DC41-40B1-B98C-14E898D89611}" presName="imageRepeatNode" presStyleLbl="alignAcc1" presStyleIdx="0" presStyleCnt="1" custLinFactNeighborX="13043" custLinFactNeighborY="10641"/>
      <dgm:spPr/>
      <dgm:t>
        <a:bodyPr/>
        <a:lstStyle/>
        <a:p>
          <a:endParaRPr lang="en-US"/>
        </a:p>
      </dgm:t>
    </dgm:pt>
    <dgm:pt modelId="{586EB865-8EC2-40E1-B145-DCD2E0C92169}" type="pres">
      <dgm:prSet presAssocID="{FDF27F25-DC41-40B1-B98C-14E898D89611}" presName="imageaccent1" presStyleCnt="0"/>
      <dgm:spPr/>
    </dgm:pt>
    <dgm:pt modelId="{ADB782AB-5ECB-4B69-B7AB-3A8FD39CCF6D}" type="pres">
      <dgm:prSet presAssocID="{FDF27F25-DC41-40B1-B98C-14E898D89611}" presName="accentRepeatNode" presStyleLbl="solidAlignAcc1" presStyleIdx="1" presStyleCnt="2" custLinFactX="-263950" custLinFactY="-127055" custLinFactNeighborX="-300000" custLinFactNeighborY="-2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582D35DE-E564-4257-B909-D07E5805228B}" type="presOf" srcId="{85D13F06-8B5D-4055-92DA-5AF1F1834421}" destId="{B74802D4-1B93-42BE-9222-289DCD655FD2}" srcOrd="0" destOrd="0" presId="urn:microsoft.com/office/officeart/2008/layout/HexagonCluster"/>
    <dgm:cxn modelId="{D28260FB-1383-4D66-810B-C4CEEE18497E}" type="presOf" srcId="{7771CA8A-2AB8-4A3E-846E-4140BDD833FE}" destId="{96736D56-0E7A-45B7-A991-D90AAE1F4A4B}" srcOrd="0" destOrd="0" presId="urn:microsoft.com/office/officeart/2008/layout/HexagonCluster"/>
    <dgm:cxn modelId="{C68544A8-EA4B-4070-B394-1D09288C345E}" type="presOf" srcId="{FDF27F25-DC41-40B1-B98C-14E898D89611}" destId="{7BD0E330-8367-4035-9192-65ABC05592B5}" srcOrd="0" destOrd="0" presId="urn:microsoft.com/office/officeart/2008/layout/HexagonCluster"/>
    <dgm:cxn modelId="{4970DF75-9204-491C-A96F-1A77C9CEF056}" srcId="{85D13F06-8B5D-4055-92DA-5AF1F1834421}" destId="{7771CA8A-2AB8-4A3E-846E-4140BDD833FE}" srcOrd="0" destOrd="0" parTransId="{89172417-CB6A-4287-9804-F410EE0311F9}" sibTransId="{FDF27F25-DC41-40B1-B98C-14E898D89611}"/>
    <dgm:cxn modelId="{3AF7FA9D-169F-41C1-A53F-A1E4EACBDB0C}" type="presParOf" srcId="{B74802D4-1B93-42BE-9222-289DCD655FD2}" destId="{5E7FC364-E2F0-40E4-A07C-B18251FFDFD8}" srcOrd="0" destOrd="0" presId="urn:microsoft.com/office/officeart/2008/layout/HexagonCluster"/>
    <dgm:cxn modelId="{F66B91D3-2958-48D6-9906-685FF99A098A}" type="presParOf" srcId="{5E7FC364-E2F0-40E4-A07C-B18251FFDFD8}" destId="{96736D56-0E7A-45B7-A991-D90AAE1F4A4B}" srcOrd="0" destOrd="0" presId="urn:microsoft.com/office/officeart/2008/layout/HexagonCluster"/>
    <dgm:cxn modelId="{701212D0-75E3-4C88-BB22-54231D9D2708}" type="presParOf" srcId="{B74802D4-1B93-42BE-9222-289DCD655FD2}" destId="{538CF19E-1D7F-447F-899B-AFDC7FCA7342}" srcOrd="1" destOrd="0" presId="urn:microsoft.com/office/officeart/2008/layout/HexagonCluster"/>
    <dgm:cxn modelId="{373C3337-5751-4103-8679-819A16252D67}" type="presParOf" srcId="{538CF19E-1D7F-447F-899B-AFDC7FCA7342}" destId="{142FB8E5-8E32-4F18-9D39-F0E353E7478E}" srcOrd="0" destOrd="0" presId="urn:microsoft.com/office/officeart/2008/layout/HexagonCluster"/>
    <dgm:cxn modelId="{8137930D-A0DF-4857-AD71-8AE10916785C}" type="presParOf" srcId="{B74802D4-1B93-42BE-9222-289DCD655FD2}" destId="{3FC69E03-9D1B-4991-9E03-C1C06AD408B5}" srcOrd="2" destOrd="0" presId="urn:microsoft.com/office/officeart/2008/layout/HexagonCluster"/>
    <dgm:cxn modelId="{B219533F-4EF2-4056-A807-C27F5645E659}" type="presParOf" srcId="{3FC69E03-9D1B-4991-9E03-C1C06AD408B5}" destId="{7BD0E330-8367-4035-9192-65ABC05592B5}" srcOrd="0" destOrd="0" presId="urn:microsoft.com/office/officeart/2008/layout/HexagonCluster"/>
    <dgm:cxn modelId="{B8A408E0-1213-4AC5-8506-53D5CC761C43}" type="presParOf" srcId="{B74802D4-1B93-42BE-9222-289DCD655FD2}" destId="{586EB865-8EC2-40E1-B145-DCD2E0C92169}" srcOrd="3" destOrd="0" presId="urn:microsoft.com/office/officeart/2008/layout/HexagonCluster"/>
    <dgm:cxn modelId="{C7ECA732-0C32-4AF7-8FA9-9E5CAE0E7281}" type="presParOf" srcId="{586EB865-8EC2-40E1-B145-DCD2E0C92169}" destId="{ADB782AB-5ECB-4B69-B7AB-3A8FD39CCF6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8AEEFC2-3A47-45B8-A355-017D73E8F6E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DD3C3B6-06AC-4A01-90EA-8228D4C02400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E749F636-BD7F-4384-B926-C22A8E37D457}" type="parTrans" cxnId="{527D41F6-0414-4D74-B5CC-2260E62F02E2}">
      <dgm:prSet/>
      <dgm:spPr/>
      <dgm:t>
        <a:bodyPr/>
        <a:lstStyle/>
        <a:p>
          <a:endParaRPr lang="en-US"/>
        </a:p>
      </dgm:t>
    </dgm:pt>
    <dgm:pt modelId="{99C8DAE7-EA9E-4D47-8D43-2E2F3B11887C}" type="sibTrans" cxnId="{527D41F6-0414-4D74-B5CC-2260E62F02E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92D1F383-E9B2-4BFE-85C6-20855E206467}" type="pres">
      <dgm:prSet presAssocID="{C8AEEFC2-3A47-45B8-A355-017D73E8F6ED}" presName="Name0" presStyleCnt="0">
        <dgm:presLayoutVars>
          <dgm:chMax val="21"/>
          <dgm:chPref val="21"/>
        </dgm:presLayoutVars>
      </dgm:prSet>
      <dgm:spPr/>
    </dgm:pt>
    <dgm:pt modelId="{9FC8D53F-E236-4B8C-902A-7109A0E3E6FC}" type="pres">
      <dgm:prSet presAssocID="{FDD3C3B6-06AC-4A01-90EA-8228D4C02400}" presName="text1" presStyleCnt="0"/>
      <dgm:spPr/>
    </dgm:pt>
    <dgm:pt modelId="{D240D7C3-865F-4442-8E6E-179200483CD0}" type="pres">
      <dgm:prSet presAssocID="{FDD3C3B6-06AC-4A01-90EA-8228D4C02400}" presName="textRepeatNode" presStyleLbl="alignNode1" presStyleIdx="0" presStyleCnt="1" custLinFactNeighborX="-80749" custLinFactNeighborY="-520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6FD3F-EC6F-401D-B644-9781C7A75DA5}" type="pres">
      <dgm:prSet presAssocID="{FDD3C3B6-06AC-4A01-90EA-8228D4C02400}" presName="textaccent1" presStyleCnt="0"/>
      <dgm:spPr/>
    </dgm:pt>
    <dgm:pt modelId="{F277D829-71A2-4F4F-93CE-CFB1ACD17F49}" type="pres">
      <dgm:prSet presAssocID="{FDD3C3B6-06AC-4A01-90EA-8228D4C02400}" presName="accentRepeatNode" presStyleLbl="solidAlignAcc1" presStyleIdx="0" presStyleCnt="2"/>
      <dgm:spPr>
        <a:noFill/>
        <a:ln>
          <a:noFill/>
        </a:ln>
      </dgm:spPr>
    </dgm:pt>
    <dgm:pt modelId="{155EE293-4814-4883-9B08-2619C8C5FB3F}" type="pres">
      <dgm:prSet presAssocID="{99C8DAE7-EA9E-4D47-8D43-2E2F3B11887C}" presName="image1" presStyleCnt="0"/>
      <dgm:spPr/>
    </dgm:pt>
    <dgm:pt modelId="{D779F2DA-724C-4174-8769-BD304DACAB1A}" type="pres">
      <dgm:prSet presAssocID="{99C8DAE7-EA9E-4D47-8D43-2E2F3B11887C}" presName="imageRepeatNode" presStyleLbl="alignAcc1" presStyleIdx="0" presStyleCnt="1" custScaleX="107638" custScaleY="108584" custLinFactNeighborX="-432"/>
      <dgm:spPr/>
      <dgm:t>
        <a:bodyPr/>
        <a:lstStyle/>
        <a:p>
          <a:endParaRPr lang="en-US"/>
        </a:p>
      </dgm:t>
    </dgm:pt>
    <dgm:pt modelId="{A91EEE4F-6CA9-4D83-92F0-18B8A2413CE5}" type="pres">
      <dgm:prSet presAssocID="{99C8DAE7-EA9E-4D47-8D43-2E2F3B11887C}" presName="imageaccent1" presStyleCnt="0"/>
      <dgm:spPr/>
    </dgm:pt>
    <dgm:pt modelId="{15F76EE5-C761-48DA-9406-FAFDB9C22982}" type="pres">
      <dgm:prSet presAssocID="{99C8DAE7-EA9E-4D47-8D43-2E2F3B11887C}" presName="accentRepeatNode" presStyleLbl="solidAlignAcc1" presStyleIdx="1" presStyleCnt="2" custLinFactX="-100000" custLinFactY="100000" custLinFactNeighborX="-154131" custLinFactNeighborY="127225"/>
      <dgm:spPr>
        <a:noFill/>
        <a:ln>
          <a:noFill/>
        </a:ln>
      </dgm:spPr>
    </dgm:pt>
  </dgm:ptLst>
  <dgm:cxnLst>
    <dgm:cxn modelId="{7182297A-8C60-44D5-96D6-CAD044A5A6CA}" type="presOf" srcId="{FDD3C3B6-06AC-4A01-90EA-8228D4C02400}" destId="{D240D7C3-865F-4442-8E6E-179200483CD0}" srcOrd="0" destOrd="0" presId="urn:microsoft.com/office/officeart/2008/layout/HexagonCluster"/>
    <dgm:cxn modelId="{7893DAF3-2F5A-4061-A4A7-D12BCDC67C40}" type="presOf" srcId="{99C8DAE7-EA9E-4D47-8D43-2E2F3B11887C}" destId="{D779F2DA-724C-4174-8769-BD304DACAB1A}" srcOrd="0" destOrd="0" presId="urn:microsoft.com/office/officeart/2008/layout/HexagonCluster"/>
    <dgm:cxn modelId="{358BE2A1-6B01-4359-B927-535043B58C07}" type="presOf" srcId="{C8AEEFC2-3A47-45B8-A355-017D73E8F6ED}" destId="{92D1F383-E9B2-4BFE-85C6-20855E206467}" srcOrd="0" destOrd="0" presId="urn:microsoft.com/office/officeart/2008/layout/HexagonCluster"/>
    <dgm:cxn modelId="{527D41F6-0414-4D74-B5CC-2260E62F02E2}" srcId="{C8AEEFC2-3A47-45B8-A355-017D73E8F6ED}" destId="{FDD3C3B6-06AC-4A01-90EA-8228D4C02400}" srcOrd="0" destOrd="0" parTransId="{E749F636-BD7F-4384-B926-C22A8E37D457}" sibTransId="{99C8DAE7-EA9E-4D47-8D43-2E2F3B11887C}"/>
    <dgm:cxn modelId="{B5994221-77B1-491F-B300-C693BA2C19C2}" type="presParOf" srcId="{92D1F383-E9B2-4BFE-85C6-20855E206467}" destId="{9FC8D53F-E236-4B8C-902A-7109A0E3E6FC}" srcOrd="0" destOrd="0" presId="urn:microsoft.com/office/officeart/2008/layout/HexagonCluster"/>
    <dgm:cxn modelId="{29312CFA-7DA9-4756-B2AF-08B2A65A8754}" type="presParOf" srcId="{9FC8D53F-E236-4B8C-902A-7109A0E3E6FC}" destId="{D240D7C3-865F-4442-8E6E-179200483CD0}" srcOrd="0" destOrd="0" presId="urn:microsoft.com/office/officeart/2008/layout/HexagonCluster"/>
    <dgm:cxn modelId="{47B28854-6897-4118-AB77-5122B07A4FB1}" type="presParOf" srcId="{92D1F383-E9B2-4BFE-85C6-20855E206467}" destId="{4166FD3F-EC6F-401D-B644-9781C7A75DA5}" srcOrd="1" destOrd="0" presId="urn:microsoft.com/office/officeart/2008/layout/HexagonCluster"/>
    <dgm:cxn modelId="{19124DE6-E279-4092-95F6-5A45B41D1EA3}" type="presParOf" srcId="{4166FD3F-EC6F-401D-B644-9781C7A75DA5}" destId="{F277D829-71A2-4F4F-93CE-CFB1ACD17F49}" srcOrd="0" destOrd="0" presId="urn:microsoft.com/office/officeart/2008/layout/HexagonCluster"/>
    <dgm:cxn modelId="{14D5A0D0-4FC8-4119-9AA1-1D2F8CC05734}" type="presParOf" srcId="{92D1F383-E9B2-4BFE-85C6-20855E206467}" destId="{155EE293-4814-4883-9B08-2619C8C5FB3F}" srcOrd="2" destOrd="0" presId="urn:microsoft.com/office/officeart/2008/layout/HexagonCluster"/>
    <dgm:cxn modelId="{4EB1EF20-E531-45AD-8740-E1F6BDB8843F}" type="presParOf" srcId="{155EE293-4814-4883-9B08-2619C8C5FB3F}" destId="{D779F2DA-724C-4174-8769-BD304DACAB1A}" srcOrd="0" destOrd="0" presId="urn:microsoft.com/office/officeart/2008/layout/HexagonCluster"/>
    <dgm:cxn modelId="{52BE0792-36A3-4BA3-B9FD-AD12CC8E5194}" type="presParOf" srcId="{92D1F383-E9B2-4BFE-85C6-20855E206467}" destId="{A91EEE4F-6CA9-4D83-92F0-18B8A2413CE5}" srcOrd="3" destOrd="0" presId="urn:microsoft.com/office/officeart/2008/layout/HexagonCluster"/>
    <dgm:cxn modelId="{D420D83B-054A-4FEF-9462-30509E8520E7}" type="presParOf" srcId="{A91EEE4F-6CA9-4D83-92F0-18B8A2413CE5}" destId="{15F76EE5-C761-48DA-9406-FAFDB9C2298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8F1E19-579B-41ED-BBDC-455EB7D07A8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9E4DAA7-1C09-45D4-923A-45F00C83585E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5A760CE2-5A92-4D9F-9156-987F306E5D87}" type="parTrans" cxnId="{F0B9FEA9-6690-4458-8524-60EDFF9782E8}">
      <dgm:prSet/>
      <dgm:spPr/>
      <dgm:t>
        <a:bodyPr/>
        <a:lstStyle/>
        <a:p>
          <a:endParaRPr lang="en-US"/>
        </a:p>
      </dgm:t>
    </dgm:pt>
    <dgm:pt modelId="{E4C198FE-6034-4AF2-A671-0F5893A1469C}" type="sibTrans" cxnId="{F0B9FEA9-6690-4458-8524-60EDFF9782E8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6" t="-736" r="-67444" b="-736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09236187-21B6-4323-AC14-DF685E056D26}" type="pres">
      <dgm:prSet presAssocID="{748F1E19-579B-41ED-BBDC-455EB7D07A8B}" presName="Name0" presStyleCnt="0">
        <dgm:presLayoutVars>
          <dgm:chMax val="21"/>
          <dgm:chPref val="21"/>
        </dgm:presLayoutVars>
      </dgm:prSet>
      <dgm:spPr/>
    </dgm:pt>
    <dgm:pt modelId="{75ABE067-7912-4001-A092-E8EEAFABE159}" type="pres">
      <dgm:prSet presAssocID="{99E4DAA7-1C09-45D4-923A-45F00C83585E}" presName="text1" presStyleCnt="0"/>
      <dgm:spPr/>
    </dgm:pt>
    <dgm:pt modelId="{F99AF109-B398-49C0-8334-711C9C167F67}" type="pres">
      <dgm:prSet presAssocID="{99E4DAA7-1C09-45D4-923A-45F00C83585E}" presName="textRepeatNode" presStyleLbl="alignNode1" presStyleIdx="0" presStyleCnt="1" custLinFactNeighborX="-82571" custLinFactNeighborY="-535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39005-81F3-4A3B-89C4-61FAEABCF8B3}" type="pres">
      <dgm:prSet presAssocID="{99E4DAA7-1C09-45D4-923A-45F00C83585E}" presName="textaccent1" presStyleCnt="0"/>
      <dgm:spPr/>
    </dgm:pt>
    <dgm:pt modelId="{89E09EEC-4CD9-4397-9FBA-64DFC9A6E36B}" type="pres">
      <dgm:prSet presAssocID="{99E4DAA7-1C09-45D4-923A-45F00C83585E}" presName="accentRepeatNode" presStyleLbl="solidAlignAcc1" presStyleIdx="0" presStyleCnt="2"/>
      <dgm:spPr>
        <a:noFill/>
        <a:ln>
          <a:noFill/>
        </a:ln>
      </dgm:spPr>
    </dgm:pt>
    <dgm:pt modelId="{1FAF6872-72E2-49B1-A617-D170AAE44AB3}" type="pres">
      <dgm:prSet presAssocID="{E4C198FE-6034-4AF2-A671-0F5893A1469C}" presName="image1" presStyleCnt="0"/>
      <dgm:spPr/>
    </dgm:pt>
    <dgm:pt modelId="{EF84AFE6-93BB-428F-AFA9-384BAC57AEF8}" type="pres">
      <dgm:prSet presAssocID="{E4C198FE-6034-4AF2-A671-0F5893A1469C}" presName="imageRepeatNode" presStyleLbl="alignAcc1" presStyleIdx="0" presStyleCnt="1" custScaleX="126877" custScaleY="122406" custLinFactNeighborX="462" custLinFactNeighborY="49888"/>
      <dgm:spPr/>
      <dgm:t>
        <a:bodyPr/>
        <a:lstStyle/>
        <a:p>
          <a:endParaRPr lang="en-US"/>
        </a:p>
      </dgm:t>
    </dgm:pt>
    <dgm:pt modelId="{EAB4173C-C7D5-4110-A561-EF2376703145}" type="pres">
      <dgm:prSet presAssocID="{E4C198FE-6034-4AF2-A671-0F5893A1469C}" presName="imageaccent1" presStyleCnt="0"/>
      <dgm:spPr/>
    </dgm:pt>
    <dgm:pt modelId="{3C2780A0-7955-417A-8931-0F188D9C6945}" type="pres">
      <dgm:prSet presAssocID="{E4C198FE-6034-4AF2-A671-0F5893A1469C}" presName="accentRepeatNode" presStyleLbl="solidAlignAcc1" presStyleIdx="1" presStyleCnt="2" custLinFactY="-300000" custLinFactNeighborX="94124" custLinFactNeighborY="-343155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F0B9FEA9-6690-4458-8524-60EDFF9782E8}" srcId="{748F1E19-579B-41ED-BBDC-455EB7D07A8B}" destId="{99E4DAA7-1C09-45D4-923A-45F00C83585E}" srcOrd="0" destOrd="0" parTransId="{5A760CE2-5A92-4D9F-9156-987F306E5D87}" sibTransId="{E4C198FE-6034-4AF2-A671-0F5893A1469C}"/>
    <dgm:cxn modelId="{D7BD9F6E-46A8-4725-BE8D-8279F051A0DE}" type="presOf" srcId="{748F1E19-579B-41ED-BBDC-455EB7D07A8B}" destId="{09236187-21B6-4323-AC14-DF685E056D26}" srcOrd="0" destOrd="0" presId="urn:microsoft.com/office/officeart/2008/layout/HexagonCluster"/>
    <dgm:cxn modelId="{22484DB8-6A81-44E8-9B07-B8B3909E1DE6}" type="presOf" srcId="{E4C198FE-6034-4AF2-A671-0F5893A1469C}" destId="{EF84AFE6-93BB-428F-AFA9-384BAC57AEF8}" srcOrd="0" destOrd="0" presId="urn:microsoft.com/office/officeart/2008/layout/HexagonCluster"/>
    <dgm:cxn modelId="{F2426390-548E-4080-BD0D-F83FB67EBCE7}" type="presOf" srcId="{99E4DAA7-1C09-45D4-923A-45F00C83585E}" destId="{F99AF109-B398-49C0-8334-711C9C167F67}" srcOrd="0" destOrd="0" presId="urn:microsoft.com/office/officeart/2008/layout/HexagonCluster"/>
    <dgm:cxn modelId="{40B7DB4B-F615-4E05-A5B0-897341CB73E5}" type="presParOf" srcId="{09236187-21B6-4323-AC14-DF685E056D26}" destId="{75ABE067-7912-4001-A092-E8EEAFABE159}" srcOrd="0" destOrd="0" presId="urn:microsoft.com/office/officeart/2008/layout/HexagonCluster"/>
    <dgm:cxn modelId="{333DEB91-1510-4947-AE71-80472C0B6E69}" type="presParOf" srcId="{75ABE067-7912-4001-A092-E8EEAFABE159}" destId="{F99AF109-B398-49C0-8334-711C9C167F67}" srcOrd="0" destOrd="0" presId="urn:microsoft.com/office/officeart/2008/layout/HexagonCluster"/>
    <dgm:cxn modelId="{A0ED0C05-EDF8-4D0F-A9F0-176A9E8B3A1B}" type="presParOf" srcId="{09236187-21B6-4323-AC14-DF685E056D26}" destId="{ABE39005-81F3-4A3B-89C4-61FAEABCF8B3}" srcOrd="1" destOrd="0" presId="urn:microsoft.com/office/officeart/2008/layout/HexagonCluster"/>
    <dgm:cxn modelId="{66AD6DA3-6C33-4BB0-858B-F55E24DA2294}" type="presParOf" srcId="{ABE39005-81F3-4A3B-89C4-61FAEABCF8B3}" destId="{89E09EEC-4CD9-4397-9FBA-64DFC9A6E36B}" srcOrd="0" destOrd="0" presId="urn:microsoft.com/office/officeart/2008/layout/HexagonCluster"/>
    <dgm:cxn modelId="{01D7EBC8-90F4-43F6-942F-B98EBD1D4C6E}" type="presParOf" srcId="{09236187-21B6-4323-AC14-DF685E056D26}" destId="{1FAF6872-72E2-49B1-A617-D170AAE44AB3}" srcOrd="2" destOrd="0" presId="urn:microsoft.com/office/officeart/2008/layout/HexagonCluster"/>
    <dgm:cxn modelId="{63ED71ED-B3DE-4CD4-84D7-6375013B5037}" type="presParOf" srcId="{1FAF6872-72E2-49B1-A617-D170AAE44AB3}" destId="{EF84AFE6-93BB-428F-AFA9-384BAC57AEF8}" srcOrd="0" destOrd="0" presId="urn:microsoft.com/office/officeart/2008/layout/HexagonCluster"/>
    <dgm:cxn modelId="{C0D18C5D-A5B0-4451-8987-D2E75752D403}" type="presParOf" srcId="{09236187-21B6-4323-AC14-DF685E056D26}" destId="{EAB4173C-C7D5-4110-A561-EF2376703145}" srcOrd="3" destOrd="0" presId="urn:microsoft.com/office/officeart/2008/layout/HexagonCluster"/>
    <dgm:cxn modelId="{39996D40-A224-4482-B94D-111AA74E9266}" type="presParOf" srcId="{EAB4173C-C7D5-4110-A561-EF2376703145}" destId="{3C2780A0-7955-417A-8931-0F188D9C694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74BAD4-79C5-435E-B724-504204C1410D}" type="doc">
      <dgm:prSet loTypeId="urn:microsoft.com/office/officeart/2008/layout/HexagonCluster" loCatId="picture" qsTypeId="urn:microsoft.com/office/officeart/2005/8/quickstyle/simple1" qsCatId="simple" csTypeId="urn:microsoft.com/office/officeart/2005/8/colors/accent2_1" csCatId="accent2" phldr="1"/>
      <dgm:spPr/>
    </dgm:pt>
    <dgm:pt modelId="{5C8FA473-1473-4947-955E-DF7D282B38A3}">
      <dgm:prSet phldrT="[Text]" phldr="1"/>
      <dgm:spPr>
        <a:noFill/>
        <a:ln>
          <a:noFill/>
        </a:ln>
      </dgm:spPr>
      <dgm:t>
        <a:bodyPr/>
        <a:lstStyle/>
        <a:p>
          <a:endParaRPr lang="en-US" dirty="0">
            <a:noFill/>
          </a:endParaRPr>
        </a:p>
      </dgm:t>
    </dgm:pt>
    <dgm:pt modelId="{2CF811FA-9A91-45A5-AB57-F061F72C2DE4}" type="sibTrans" cxnId="{52C93E16-A20B-4AED-8048-78B934FACE7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1912BC57-ED3D-49C4-97D2-0615799B2799}" type="parTrans" cxnId="{52C93E16-A20B-4AED-8048-78B934FACE71}">
      <dgm:prSet/>
      <dgm:spPr/>
      <dgm:t>
        <a:bodyPr/>
        <a:lstStyle/>
        <a:p>
          <a:endParaRPr lang="en-US"/>
        </a:p>
      </dgm:t>
    </dgm:pt>
    <dgm:pt modelId="{F9E3AE0B-AE67-41F1-872E-5069749E39D4}" type="pres">
      <dgm:prSet presAssocID="{AE74BAD4-79C5-435E-B724-504204C1410D}" presName="Name0" presStyleCnt="0">
        <dgm:presLayoutVars>
          <dgm:chMax val="21"/>
          <dgm:chPref val="21"/>
        </dgm:presLayoutVars>
      </dgm:prSet>
      <dgm:spPr/>
    </dgm:pt>
    <dgm:pt modelId="{CAE8B62A-521B-4332-8E0B-DCB6E03D97B7}" type="pres">
      <dgm:prSet presAssocID="{5C8FA473-1473-4947-955E-DF7D282B38A3}" presName="text1" presStyleCnt="0"/>
      <dgm:spPr/>
    </dgm:pt>
    <dgm:pt modelId="{CAF0B5B3-A461-4A7C-9C15-6B97046E58C8}" type="pres">
      <dgm:prSet presAssocID="{5C8FA473-1473-4947-955E-DF7D282B38A3}" presName="textRepeatNode" presStyleLbl="alignNode1" presStyleIdx="0" presStyleCnt="1" custLinFactX="-3387" custLinFactNeighborX="-100000" custLinFactNeighborY="-253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48859-FA9D-40AE-A80F-85F144208C30}" type="pres">
      <dgm:prSet presAssocID="{5C8FA473-1473-4947-955E-DF7D282B38A3}" presName="textaccent1" presStyleCnt="0"/>
      <dgm:spPr/>
    </dgm:pt>
    <dgm:pt modelId="{99521657-1E64-40C0-847F-F699D00C0446}" type="pres">
      <dgm:prSet presAssocID="{5C8FA473-1473-4947-955E-DF7D282B38A3}" presName="accentRepeatNode" presStyleLbl="solidAlignAcc1" presStyleIdx="0" presStyleCnt="2"/>
      <dgm:spPr/>
    </dgm:pt>
    <dgm:pt modelId="{367923BE-09E1-426E-A16C-E2800038507D}" type="pres">
      <dgm:prSet presAssocID="{2CF811FA-9A91-45A5-AB57-F061F72C2DE4}" presName="image1" presStyleCnt="0"/>
      <dgm:spPr/>
    </dgm:pt>
    <dgm:pt modelId="{EA3F6DD7-B4E4-4200-A0CC-D23329CD6EFE}" type="pres">
      <dgm:prSet presAssocID="{2CF811FA-9A91-45A5-AB57-F061F72C2DE4}" presName="imageRepeatNode" presStyleLbl="alignAcc1" presStyleIdx="0" presStyleCnt="1" custScaleX="153660" custScaleY="152952" custLinFactNeighborX="0" custLinFactNeighborY="13238"/>
      <dgm:spPr/>
      <dgm:t>
        <a:bodyPr/>
        <a:lstStyle/>
        <a:p>
          <a:endParaRPr lang="en-US"/>
        </a:p>
      </dgm:t>
    </dgm:pt>
    <dgm:pt modelId="{002B72D2-184E-4726-BBDA-87840DCDC7BA}" type="pres">
      <dgm:prSet presAssocID="{2CF811FA-9A91-45A5-AB57-F061F72C2DE4}" presName="imageaccent1" presStyleCnt="0"/>
      <dgm:spPr/>
    </dgm:pt>
    <dgm:pt modelId="{F83D6370-988F-4AAD-B615-036399D92F86}" type="pres">
      <dgm:prSet presAssocID="{2CF811FA-9A91-45A5-AB57-F061F72C2DE4}" presName="accentRepeatNode" presStyleLbl="solidAlignAcc1" presStyleIdx="1" presStyleCnt="2"/>
      <dgm:spPr>
        <a:noFill/>
        <a:ln>
          <a:noFill/>
        </a:ln>
      </dgm:spPr>
    </dgm:pt>
  </dgm:ptLst>
  <dgm:cxnLst>
    <dgm:cxn modelId="{D6C9847A-C7EF-4B89-B046-45D3534B9EDE}" type="presOf" srcId="{5C8FA473-1473-4947-955E-DF7D282B38A3}" destId="{CAF0B5B3-A461-4A7C-9C15-6B97046E58C8}" srcOrd="0" destOrd="0" presId="urn:microsoft.com/office/officeart/2008/layout/HexagonCluster"/>
    <dgm:cxn modelId="{E9B89F9F-8AA5-4660-B5A3-EA1924277F8D}" type="presOf" srcId="{2CF811FA-9A91-45A5-AB57-F061F72C2DE4}" destId="{EA3F6DD7-B4E4-4200-A0CC-D23329CD6EFE}" srcOrd="0" destOrd="0" presId="urn:microsoft.com/office/officeart/2008/layout/HexagonCluster"/>
    <dgm:cxn modelId="{08B0B0C2-0074-42CB-A0BB-E726788029E8}" type="presOf" srcId="{AE74BAD4-79C5-435E-B724-504204C1410D}" destId="{F9E3AE0B-AE67-41F1-872E-5069749E39D4}" srcOrd="0" destOrd="0" presId="urn:microsoft.com/office/officeart/2008/layout/HexagonCluster"/>
    <dgm:cxn modelId="{52C93E16-A20B-4AED-8048-78B934FACE71}" srcId="{AE74BAD4-79C5-435E-B724-504204C1410D}" destId="{5C8FA473-1473-4947-955E-DF7D282B38A3}" srcOrd="0" destOrd="0" parTransId="{1912BC57-ED3D-49C4-97D2-0615799B2799}" sibTransId="{2CF811FA-9A91-45A5-AB57-F061F72C2DE4}"/>
    <dgm:cxn modelId="{257EC5B5-FF82-409C-9163-4C9CF0470B0E}" type="presParOf" srcId="{F9E3AE0B-AE67-41F1-872E-5069749E39D4}" destId="{CAE8B62A-521B-4332-8E0B-DCB6E03D97B7}" srcOrd="0" destOrd="0" presId="urn:microsoft.com/office/officeart/2008/layout/HexagonCluster"/>
    <dgm:cxn modelId="{0EB57EF2-F88F-4597-B88A-568AB0387BDD}" type="presParOf" srcId="{CAE8B62A-521B-4332-8E0B-DCB6E03D97B7}" destId="{CAF0B5B3-A461-4A7C-9C15-6B97046E58C8}" srcOrd="0" destOrd="0" presId="urn:microsoft.com/office/officeart/2008/layout/HexagonCluster"/>
    <dgm:cxn modelId="{7E074606-FE15-4DC8-86A8-4C2726BDAA92}" type="presParOf" srcId="{F9E3AE0B-AE67-41F1-872E-5069749E39D4}" destId="{4E748859-FA9D-40AE-A80F-85F144208C30}" srcOrd="1" destOrd="0" presId="urn:microsoft.com/office/officeart/2008/layout/HexagonCluster"/>
    <dgm:cxn modelId="{A48B113F-B452-4C44-BDCA-19BE491958CA}" type="presParOf" srcId="{4E748859-FA9D-40AE-A80F-85F144208C30}" destId="{99521657-1E64-40C0-847F-F699D00C0446}" srcOrd="0" destOrd="0" presId="urn:microsoft.com/office/officeart/2008/layout/HexagonCluster"/>
    <dgm:cxn modelId="{A5B98599-D05B-421D-AB9B-7454600F2B5B}" type="presParOf" srcId="{F9E3AE0B-AE67-41F1-872E-5069749E39D4}" destId="{367923BE-09E1-426E-A16C-E2800038507D}" srcOrd="2" destOrd="0" presId="urn:microsoft.com/office/officeart/2008/layout/HexagonCluster"/>
    <dgm:cxn modelId="{06B09250-C1A5-483A-86D4-F480A9204C22}" type="presParOf" srcId="{367923BE-09E1-426E-A16C-E2800038507D}" destId="{EA3F6DD7-B4E4-4200-A0CC-D23329CD6EFE}" srcOrd="0" destOrd="0" presId="urn:microsoft.com/office/officeart/2008/layout/HexagonCluster"/>
    <dgm:cxn modelId="{6C622CFF-0739-4AA8-8200-D7FF34E9773F}" type="presParOf" srcId="{F9E3AE0B-AE67-41F1-872E-5069749E39D4}" destId="{002B72D2-184E-4726-BBDA-87840DCDC7BA}" srcOrd="3" destOrd="0" presId="urn:microsoft.com/office/officeart/2008/layout/HexagonCluster"/>
    <dgm:cxn modelId="{A72904D5-167A-45D9-BEE7-FD58814F8E3D}" type="presParOf" srcId="{002B72D2-184E-4726-BBDA-87840DCDC7BA}" destId="{F83D6370-988F-4AAD-B615-036399D92F8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DAD07EF-D3CA-4E95-AA3A-C4DF1E0753E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C77FB0E-6515-4120-A37A-AD6709210313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88B55586-F1D1-450B-88C9-2726E23E98BF}" type="parTrans" cxnId="{AE15B40C-22BB-48CD-A758-B3B9D430683C}">
      <dgm:prSet/>
      <dgm:spPr/>
      <dgm:t>
        <a:bodyPr/>
        <a:lstStyle/>
        <a:p>
          <a:endParaRPr lang="en-US"/>
        </a:p>
      </dgm:t>
    </dgm:pt>
    <dgm:pt modelId="{6ADC23F4-97F4-448B-9AFE-56271C49FD72}" type="sibTrans" cxnId="{AE15B40C-22BB-48CD-A758-B3B9D430683C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902" t="-90" r="-32902" b="-9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6CB9DDB7-1918-469B-8DE2-CF76664F0001}" type="pres">
      <dgm:prSet presAssocID="{1DAD07EF-D3CA-4E95-AA3A-C4DF1E0753EB}" presName="Name0" presStyleCnt="0">
        <dgm:presLayoutVars>
          <dgm:chMax val="21"/>
          <dgm:chPref val="21"/>
        </dgm:presLayoutVars>
      </dgm:prSet>
      <dgm:spPr/>
    </dgm:pt>
    <dgm:pt modelId="{7222CAEB-0A9E-43D4-9BDB-DA47B75C0380}" type="pres">
      <dgm:prSet presAssocID="{7C77FB0E-6515-4120-A37A-AD6709210313}" presName="text1" presStyleCnt="0"/>
      <dgm:spPr/>
    </dgm:pt>
    <dgm:pt modelId="{0AFAB565-A763-4E4B-B8DF-1D2183B97D26}" type="pres">
      <dgm:prSet presAssocID="{7C77FB0E-6515-4120-A37A-AD6709210313}" presName="textRepeatNode" presStyleLbl="alignNode1" presStyleIdx="0" presStyleCnt="1" custLinFactNeighborX="-83029" custLinFactNeighborY="-521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2BCBB-3314-48EE-A0B8-8DC7603A0E43}" type="pres">
      <dgm:prSet presAssocID="{7C77FB0E-6515-4120-A37A-AD6709210313}" presName="textaccent1" presStyleCnt="0"/>
      <dgm:spPr/>
    </dgm:pt>
    <dgm:pt modelId="{51B0249C-CB12-4B1E-8323-7BCE0C635557}" type="pres">
      <dgm:prSet presAssocID="{7C77FB0E-6515-4120-A37A-AD6709210313}" presName="accentRepeatNode" presStyleLbl="solidAlignAcc1" presStyleIdx="0" presStyleCnt="2"/>
      <dgm:spPr>
        <a:noFill/>
        <a:ln>
          <a:noFill/>
        </a:ln>
      </dgm:spPr>
    </dgm:pt>
    <dgm:pt modelId="{15630806-E143-47BD-B16C-932775D6B568}" type="pres">
      <dgm:prSet presAssocID="{6ADC23F4-97F4-448B-9AFE-56271C49FD72}" presName="image1" presStyleCnt="0"/>
      <dgm:spPr/>
    </dgm:pt>
    <dgm:pt modelId="{70B95FC9-3FA8-43A4-A9B8-AAD83868357D}" type="pres">
      <dgm:prSet presAssocID="{6ADC23F4-97F4-448B-9AFE-56271C49FD72}" presName="imageRepeatNode" presStyleLbl="alignAcc1" presStyleIdx="0" presStyleCnt="1" custLinFactNeighborX="-508"/>
      <dgm:spPr/>
      <dgm:t>
        <a:bodyPr/>
        <a:lstStyle/>
        <a:p>
          <a:endParaRPr lang="en-US"/>
        </a:p>
      </dgm:t>
    </dgm:pt>
    <dgm:pt modelId="{3EDB949F-B912-49FA-A4F4-0789F4EBBF72}" type="pres">
      <dgm:prSet presAssocID="{6ADC23F4-97F4-448B-9AFE-56271C49FD72}" presName="imageaccent1" presStyleCnt="0"/>
      <dgm:spPr/>
    </dgm:pt>
    <dgm:pt modelId="{BC0E673D-D190-4D10-917A-0A08E73C4D7D}" type="pres">
      <dgm:prSet presAssocID="{6ADC23F4-97F4-448B-9AFE-56271C49FD72}" presName="accentRepeatNode" presStyleLbl="solidAlignAcc1" presStyleIdx="1" presStyleCnt="2" custLinFactX="11824" custLinFactNeighborX="100000" custLinFactNeighborY="67613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E5A44ADE-EFFF-40B7-9D37-B70675580B09}" type="presOf" srcId="{1DAD07EF-D3CA-4E95-AA3A-C4DF1E0753EB}" destId="{6CB9DDB7-1918-469B-8DE2-CF76664F0001}" srcOrd="0" destOrd="0" presId="urn:microsoft.com/office/officeart/2008/layout/HexagonCluster"/>
    <dgm:cxn modelId="{BD55B4E2-F11B-457C-9003-E24FEFE8B79F}" type="presOf" srcId="{6ADC23F4-97F4-448B-9AFE-56271C49FD72}" destId="{70B95FC9-3FA8-43A4-A9B8-AAD83868357D}" srcOrd="0" destOrd="0" presId="urn:microsoft.com/office/officeart/2008/layout/HexagonCluster"/>
    <dgm:cxn modelId="{AE15B40C-22BB-48CD-A758-B3B9D430683C}" srcId="{1DAD07EF-D3CA-4E95-AA3A-C4DF1E0753EB}" destId="{7C77FB0E-6515-4120-A37A-AD6709210313}" srcOrd="0" destOrd="0" parTransId="{88B55586-F1D1-450B-88C9-2726E23E98BF}" sibTransId="{6ADC23F4-97F4-448B-9AFE-56271C49FD72}"/>
    <dgm:cxn modelId="{24E43446-A966-4C1A-9AB9-D0034E20C842}" type="presOf" srcId="{7C77FB0E-6515-4120-A37A-AD6709210313}" destId="{0AFAB565-A763-4E4B-B8DF-1D2183B97D26}" srcOrd="0" destOrd="0" presId="urn:microsoft.com/office/officeart/2008/layout/HexagonCluster"/>
    <dgm:cxn modelId="{943FA559-390F-4285-A7B8-0D127F519C01}" type="presParOf" srcId="{6CB9DDB7-1918-469B-8DE2-CF76664F0001}" destId="{7222CAEB-0A9E-43D4-9BDB-DA47B75C0380}" srcOrd="0" destOrd="0" presId="urn:microsoft.com/office/officeart/2008/layout/HexagonCluster"/>
    <dgm:cxn modelId="{BBA40009-8C63-44E3-80D2-8694B144BCF2}" type="presParOf" srcId="{7222CAEB-0A9E-43D4-9BDB-DA47B75C0380}" destId="{0AFAB565-A763-4E4B-B8DF-1D2183B97D26}" srcOrd="0" destOrd="0" presId="urn:microsoft.com/office/officeart/2008/layout/HexagonCluster"/>
    <dgm:cxn modelId="{1BCA95BA-F48A-43D9-95B0-2EDBC49E496F}" type="presParOf" srcId="{6CB9DDB7-1918-469B-8DE2-CF76664F0001}" destId="{AB12BCBB-3314-48EE-A0B8-8DC7603A0E43}" srcOrd="1" destOrd="0" presId="urn:microsoft.com/office/officeart/2008/layout/HexagonCluster"/>
    <dgm:cxn modelId="{9265A7FF-8F96-4D7C-9B0E-07027C531044}" type="presParOf" srcId="{AB12BCBB-3314-48EE-A0B8-8DC7603A0E43}" destId="{51B0249C-CB12-4B1E-8323-7BCE0C635557}" srcOrd="0" destOrd="0" presId="urn:microsoft.com/office/officeart/2008/layout/HexagonCluster"/>
    <dgm:cxn modelId="{E49188EF-163F-41ED-A460-A16556C6CFCF}" type="presParOf" srcId="{6CB9DDB7-1918-469B-8DE2-CF76664F0001}" destId="{15630806-E143-47BD-B16C-932775D6B568}" srcOrd="2" destOrd="0" presId="urn:microsoft.com/office/officeart/2008/layout/HexagonCluster"/>
    <dgm:cxn modelId="{411D8435-EFDC-43D3-B21B-3F1257873936}" type="presParOf" srcId="{15630806-E143-47BD-B16C-932775D6B568}" destId="{70B95FC9-3FA8-43A4-A9B8-AAD83868357D}" srcOrd="0" destOrd="0" presId="urn:microsoft.com/office/officeart/2008/layout/HexagonCluster"/>
    <dgm:cxn modelId="{1AD1D901-C221-4CC8-8A23-D7720ED89F7F}" type="presParOf" srcId="{6CB9DDB7-1918-469B-8DE2-CF76664F0001}" destId="{3EDB949F-B912-49FA-A4F4-0789F4EBBF72}" srcOrd="3" destOrd="0" presId="urn:microsoft.com/office/officeart/2008/layout/HexagonCluster"/>
    <dgm:cxn modelId="{01607092-9837-46FB-87EE-F4DF7299B7A3}" type="presParOf" srcId="{3EDB949F-B912-49FA-A4F4-0789F4EBBF72}" destId="{BC0E673D-D190-4D10-917A-0A08E73C4D7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6C73C7A-2A26-4A59-83DB-F4C7BB0C55D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066567A7-827E-480E-8AFA-58D9E58BA4E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8A986A5C-F028-476E-A85B-718C7A3887EB}" type="parTrans" cxnId="{1FBD8177-4068-4864-A66A-CF768DB3A808}">
      <dgm:prSet/>
      <dgm:spPr/>
      <dgm:t>
        <a:bodyPr/>
        <a:lstStyle/>
        <a:p>
          <a:endParaRPr lang="en-US"/>
        </a:p>
      </dgm:t>
    </dgm:pt>
    <dgm:pt modelId="{D4FC8CAD-86E3-44DC-B332-EBBD767C11CD}" type="sibTrans" cxnId="{1FBD8177-4068-4864-A66A-CF768DB3A80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ttp://www.lyndonbrownleypbt.com/images/Gavin%20Looks%20Down%20At%20The%20Prep.jpg"/>
        </a:ext>
      </dgm:extLst>
    </dgm:pt>
    <dgm:pt modelId="{92B9E71D-8997-472B-853C-37B8EF206167}" type="pres">
      <dgm:prSet presAssocID="{C6C73C7A-2A26-4A59-83DB-F4C7BB0C55D5}" presName="Name0" presStyleCnt="0">
        <dgm:presLayoutVars>
          <dgm:chMax val="21"/>
          <dgm:chPref val="21"/>
        </dgm:presLayoutVars>
      </dgm:prSet>
      <dgm:spPr/>
    </dgm:pt>
    <dgm:pt modelId="{684D921E-7ABE-4F27-A8B7-B06E395AF689}" type="pres">
      <dgm:prSet presAssocID="{066567A7-827E-480E-8AFA-58D9E58BA4E8}" presName="text1" presStyleCnt="0"/>
      <dgm:spPr/>
    </dgm:pt>
    <dgm:pt modelId="{3272A4F9-AC60-4DF1-8DAC-560B830674A8}" type="pres">
      <dgm:prSet presAssocID="{066567A7-827E-480E-8AFA-58D9E58BA4E8}" presName="textRepeatNode" presStyleLbl="alignNode1" presStyleIdx="0" presStyleCnt="1" custLinFactNeighborX="-83642" custLinFactNeighborY="-525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18C11-B68E-40DB-9193-EC4F4FB5D071}" type="pres">
      <dgm:prSet presAssocID="{066567A7-827E-480E-8AFA-58D9E58BA4E8}" presName="textaccent1" presStyleCnt="0"/>
      <dgm:spPr/>
    </dgm:pt>
    <dgm:pt modelId="{1CF40914-5867-441F-8DDB-F139689CF0F3}" type="pres">
      <dgm:prSet presAssocID="{066567A7-827E-480E-8AFA-58D9E58BA4E8}" presName="accentRepeatNode" presStyleLbl="solidAlignAcc1" presStyleIdx="0" presStyleCnt="2"/>
      <dgm:spPr>
        <a:noFill/>
        <a:ln>
          <a:noFill/>
        </a:ln>
      </dgm:spPr>
    </dgm:pt>
    <dgm:pt modelId="{7636DD27-8C55-43CA-8887-0F33FB8400BC}" type="pres">
      <dgm:prSet presAssocID="{D4FC8CAD-86E3-44DC-B332-EBBD767C11CD}" presName="image1" presStyleCnt="0"/>
      <dgm:spPr/>
    </dgm:pt>
    <dgm:pt modelId="{F9906652-AC54-4080-BD8B-F029BB93A6D3}" type="pres">
      <dgm:prSet presAssocID="{D4FC8CAD-86E3-44DC-B332-EBBD767C11CD}" presName="imageRepeatNode" presStyleLbl="alignAcc1" presStyleIdx="0" presStyleCnt="1" custLinFactNeighborX="-303"/>
      <dgm:spPr/>
      <dgm:t>
        <a:bodyPr/>
        <a:lstStyle/>
        <a:p>
          <a:endParaRPr lang="en-US"/>
        </a:p>
      </dgm:t>
    </dgm:pt>
    <dgm:pt modelId="{B5DA3756-2E17-49C8-8056-7E2A579A0B7B}" type="pres">
      <dgm:prSet presAssocID="{D4FC8CAD-86E3-44DC-B332-EBBD767C11CD}" presName="imageaccent1" presStyleCnt="0"/>
      <dgm:spPr/>
    </dgm:pt>
    <dgm:pt modelId="{8E428F53-8A2E-44CE-8F9B-DDE467663487}" type="pres">
      <dgm:prSet presAssocID="{D4FC8CAD-86E3-44DC-B332-EBBD767C11CD}" presName="accentRepeatNode" presStyleLbl="solidAlignAcc1" presStyleIdx="1" presStyleCnt="2" custLinFactX="15667" custLinFactNeighborX="100000" custLinFactNeighborY="37723"/>
      <dgm:spPr>
        <a:noFill/>
        <a:ln>
          <a:noFill/>
        </a:ln>
      </dgm:spPr>
    </dgm:pt>
  </dgm:ptLst>
  <dgm:cxnLst>
    <dgm:cxn modelId="{0009822B-A532-47CC-B466-F77BE834F354}" type="presOf" srcId="{D4FC8CAD-86E3-44DC-B332-EBBD767C11CD}" destId="{F9906652-AC54-4080-BD8B-F029BB93A6D3}" srcOrd="0" destOrd="0" presId="urn:microsoft.com/office/officeart/2008/layout/HexagonCluster"/>
    <dgm:cxn modelId="{1FBD8177-4068-4864-A66A-CF768DB3A808}" srcId="{C6C73C7A-2A26-4A59-83DB-F4C7BB0C55D5}" destId="{066567A7-827E-480E-8AFA-58D9E58BA4E8}" srcOrd="0" destOrd="0" parTransId="{8A986A5C-F028-476E-A85B-718C7A3887EB}" sibTransId="{D4FC8CAD-86E3-44DC-B332-EBBD767C11CD}"/>
    <dgm:cxn modelId="{C385A31F-8570-467B-B36D-1F14006120B3}" type="presOf" srcId="{C6C73C7A-2A26-4A59-83DB-F4C7BB0C55D5}" destId="{92B9E71D-8997-472B-853C-37B8EF206167}" srcOrd="0" destOrd="0" presId="urn:microsoft.com/office/officeart/2008/layout/HexagonCluster"/>
    <dgm:cxn modelId="{36CB2E52-880B-41F4-9E2D-22056F497E9A}" type="presOf" srcId="{066567A7-827E-480E-8AFA-58D9E58BA4E8}" destId="{3272A4F9-AC60-4DF1-8DAC-560B830674A8}" srcOrd="0" destOrd="0" presId="urn:microsoft.com/office/officeart/2008/layout/HexagonCluster"/>
    <dgm:cxn modelId="{D8D4F507-765D-45C2-A4BB-7C46BD9A3003}" type="presParOf" srcId="{92B9E71D-8997-472B-853C-37B8EF206167}" destId="{684D921E-7ABE-4F27-A8B7-B06E395AF689}" srcOrd="0" destOrd="0" presId="urn:microsoft.com/office/officeart/2008/layout/HexagonCluster"/>
    <dgm:cxn modelId="{E67F8A00-6E9C-4E82-9BE0-866695802A25}" type="presParOf" srcId="{684D921E-7ABE-4F27-A8B7-B06E395AF689}" destId="{3272A4F9-AC60-4DF1-8DAC-560B830674A8}" srcOrd="0" destOrd="0" presId="urn:microsoft.com/office/officeart/2008/layout/HexagonCluster"/>
    <dgm:cxn modelId="{FDFCE0D7-FC58-4671-8EEF-24B1D2AA4F9F}" type="presParOf" srcId="{92B9E71D-8997-472B-853C-37B8EF206167}" destId="{03A18C11-B68E-40DB-9193-EC4F4FB5D071}" srcOrd="1" destOrd="0" presId="urn:microsoft.com/office/officeart/2008/layout/HexagonCluster"/>
    <dgm:cxn modelId="{A581618C-1445-45C9-B586-F0951A3F89FE}" type="presParOf" srcId="{03A18C11-B68E-40DB-9193-EC4F4FB5D071}" destId="{1CF40914-5867-441F-8DDB-F139689CF0F3}" srcOrd="0" destOrd="0" presId="urn:microsoft.com/office/officeart/2008/layout/HexagonCluster"/>
    <dgm:cxn modelId="{6F1535B9-CA03-4892-9F09-E2D655437599}" type="presParOf" srcId="{92B9E71D-8997-472B-853C-37B8EF206167}" destId="{7636DD27-8C55-43CA-8887-0F33FB8400BC}" srcOrd="2" destOrd="0" presId="urn:microsoft.com/office/officeart/2008/layout/HexagonCluster"/>
    <dgm:cxn modelId="{B7ED4753-928C-41F6-B7AE-58461B916674}" type="presParOf" srcId="{7636DD27-8C55-43CA-8887-0F33FB8400BC}" destId="{F9906652-AC54-4080-BD8B-F029BB93A6D3}" srcOrd="0" destOrd="0" presId="urn:microsoft.com/office/officeart/2008/layout/HexagonCluster"/>
    <dgm:cxn modelId="{95EC86CA-2A0C-4964-8CC9-181FADA809FF}" type="presParOf" srcId="{92B9E71D-8997-472B-853C-37B8EF206167}" destId="{B5DA3756-2E17-49C8-8056-7E2A579A0B7B}" srcOrd="3" destOrd="0" presId="urn:microsoft.com/office/officeart/2008/layout/HexagonCluster"/>
    <dgm:cxn modelId="{B10E512C-F458-48BE-855B-135341D8F41C}" type="presParOf" srcId="{B5DA3756-2E17-49C8-8056-7E2A579A0B7B}" destId="{8E428F53-8A2E-44CE-8F9B-DDE46766348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E7E55E8-90BE-44F1-8088-7DDF4A1F5FA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4D011D38-388B-41AE-9065-C49E787948D2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675D33D3-E8C4-4DE3-B4CE-8083219AA4CB}" type="parTrans" cxnId="{89649431-F6D2-4F75-B088-7ECFF94440D0}">
      <dgm:prSet/>
      <dgm:spPr/>
      <dgm:t>
        <a:bodyPr/>
        <a:lstStyle/>
        <a:p>
          <a:endParaRPr lang="en-US"/>
        </a:p>
      </dgm:t>
    </dgm:pt>
    <dgm:pt modelId="{3DFD8187-B783-4E6F-83F5-8506CB1F82E3}" type="sibTrans" cxnId="{89649431-F6D2-4F75-B088-7ECFF94440D0}">
      <dgm:prSet/>
      <dgm:spPr>
        <a:blipFill dpi="0" rotWithShape="1">
          <a:blip xmlns:r="http://schemas.openxmlformats.org/officeDocument/2006/relationships" r:embed="rId1"/>
          <a:srcRect/>
          <a:stretch>
            <a:fillRect l="-1514" r="-12486"/>
          </a:stretch>
        </a:blipFill>
      </dgm:spPr>
      <dgm:t>
        <a:bodyPr/>
        <a:lstStyle/>
        <a:p>
          <a:endParaRPr lang="en-US"/>
        </a:p>
      </dgm:t>
    </dgm:pt>
    <dgm:pt modelId="{4DCEFA32-56DE-4E1A-B12A-F292FF9837F6}" type="pres">
      <dgm:prSet presAssocID="{DE7E55E8-90BE-44F1-8088-7DDF4A1F5FA2}" presName="Name0" presStyleCnt="0">
        <dgm:presLayoutVars>
          <dgm:chMax val="21"/>
          <dgm:chPref val="21"/>
        </dgm:presLayoutVars>
      </dgm:prSet>
      <dgm:spPr/>
    </dgm:pt>
    <dgm:pt modelId="{64C485C3-E649-4B03-97C4-D4FD60E2DC2A}" type="pres">
      <dgm:prSet presAssocID="{4D011D38-388B-41AE-9065-C49E787948D2}" presName="text1" presStyleCnt="0"/>
      <dgm:spPr/>
    </dgm:pt>
    <dgm:pt modelId="{080A6EB4-7A3E-4C7B-98FB-24A49F26C682}" type="pres">
      <dgm:prSet presAssocID="{4D011D38-388B-41AE-9065-C49E787948D2}" presName="textRepeatNode" presStyleLbl="alignNode1" presStyleIdx="0" presStyleCnt="1" custLinFactNeighborX="-22257" custLinFactNeighborY="4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75AB5-6CF6-4B45-B993-2129963AB501}" type="pres">
      <dgm:prSet presAssocID="{4D011D38-388B-41AE-9065-C49E787948D2}" presName="textaccent1" presStyleCnt="0"/>
      <dgm:spPr/>
    </dgm:pt>
    <dgm:pt modelId="{A3CE0320-109F-4944-B169-84BF4C83DD2D}" type="pres">
      <dgm:prSet presAssocID="{4D011D38-388B-41AE-9065-C49E787948D2}" presName="accentRepeatNode" presStyleLbl="solidAlignAcc1" presStyleIdx="0" presStyleCnt="2"/>
      <dgm:spPr>
        <a:noFill/>
        <a:ln>
          <a:noFill/>
        </a:ln>
      </dgm:spPr>
    </dgm:pt>
    <dgm:pt modelId="{2C4A57C2-2888-4C85-9F3C-FCA393244C1C}" type="pres">
      <dgm:prSet presAssocID="{3DFD8187-B783-4E6F-83F5-8506CB1F82E3}" presName="image1" presStyleCnt="0"/>
      <dgm:spPr/>
    </dgm:pt>
    <dgm:pt modelId="{D35063D9-F875-4DEE-BFC0-77555F700720}" type="pres">
      <dgm:prSet presAssocID="{3DFD8187-B783-4E6F-83F5-8506CB1F82E3}" presName="imageRepeatNode" presStyleLbl="alignAcc1" presStyleIdx="0" presStyleCnt="1" custLinFactNeighborX="60957" custLinFactNeighborY="53724"/>
      <dgm:spPr/>
      <dgm:t>
        <a:bodyPr/>
        <a:lstStyle/>
        <a:p>
          <a:endParaRPr lang="en-US"/>
        </a:p>
      </dgm:t>
    </dgm:pt>
    <dgm:pt modelId="{E0DB39ED-E04B-4F6C-B04F-D06418404C13}" type="pres">
      <dgm:prSet presAssocID="{3DFD8187-B783-4E6F-83F5-8506CB1F82E3}" presName="imageaccent1" presStyleCnt="0"/>
      <dgm:spPr/>
    </dgm:pt>
    <dgm:pt modelId="{C4AA033E-E392-429C-868E-5C4239C8B4B1}" type="pres">
      <dgm:prSet presAssocID="{3DFD8187-B783-4E6F-83F5-8506CB1F82E3}" presName="accentRepeatNode" presStyleLbl="solidAlignAcc1" presStyleIdx="1" presStyleCnt="2"/>
      <dgm:spPr/>
    </dgm:pt>
  </dgm:ptLst>
  <dgm:cxnLst>
    <dgm:cxn modelId="{78253587-879C-429C-B6F0-11A1F3FF9A74}" type="presOf" srcId="{3DFD8187-B783-4E6F-83F5-8506CB1F82E3}" destId="{D35063D9-F875-4DEE-BFC0-77555F700720}" srcOrd="0" destOrd="0" presId="urn:microsoft.com/office/officeart/2008/layout/HexagonCluster"/>
    <dgm:cxn modelId="{A78513BA-1F05-4285-87E4-92F656B6A0D8}" type="presOf" srcId="{DE7E55E8-90BE-44F1-8088-7DDF4A1F5FA2}" destId="{4DCEFA32-56DE-4E1A-B12A-F292FF9837F6}" srcOrd="0" destOrd="0" presId="urn:microsoft.com/office/officeart/2008/layout/HexagonCluster"/>
    <dgm:cxn modelId="{89649431-F6D2-4F75-B088-7ECFF94440D0}" srcId="{DE7E55E8-90BE-44F1-8088-7DDF4A1F5FA2}" destId="{4D011D38-388B-41AE-9065-C49E787948D2}" srcOrd="0" destOrd="0" parTransId="{675D33D3-E8C4-4DE3-B4CE-8083219AA4CB}" sibTransId="{3DFD8187-B783-4E6F-83F5-8506CB1F82E3}"/>
    <dgm:cxn modelId="{919C4172-7319-473F-A186-E92BE88452B9}" type="presOf" srcId="{4D011D38-388B-41AE-9065-C49E787948D2}" destId="{080A6EB4-7A3E-4C7B-98FB-24A49F26C682}" srcOrd="0" destOrd="0" presId="urn:microsoft.com/office/officeart/2008/layout/HexagonCluster"/>
    <dgm:cxn modelId="{54F01FBC-B5E8-4A57-ACC1-CEDAFCDB52C4}" type="presParOf" srcId="{4DCEFA32-56DE-4E1A-B12A-F292FF9837F6}" destId="{64C485C3-E649-4B03-97C4-D4FD60E2DC2A}" srcOrd="0" destOrd="0" presId="urn:microsoft.com/office/officeart/2008/layout/HexagonCluster"/>
    <dgm:cxn modelId="{B536481F-481F-4E86-879E-7F7F17244A3B}" type="presParOf" srcId="{64C485C3-E649-4B03-97C4-D4FD60E2DC2A}" destId="{080A6EB4-7A3E-4C7B-98FB-24A49F26C682}" srcOrd="0" destOrd="0" presId="urn:microsoft.com/office/officeart/2008/layout/HexagonCluster"/>
    <dgm:cxn modelId="{F5FB1958-DD6B-48EC-8539-93E48789B99A}" type="presParOf" srcId="{4DCEFA32-56DE-4E1A-B12A-F292FF9837F6}" destId="{EA475AB5-6CF6-4B45-B993-2129963AB501}" srcOrd="1" destOrd="0" presId="urn:microsoft.com/office/officeart/2008/layout/HexagonCluster"/>
    <dgm:cxn modelId="{1D9149F9-62A6-471C-82A3-6A6D4E55B34F}" type="presParOf" srcId="{EA475AB5-6CF6-4B45-B993-2129963AB501}" destId="{A3CE0320-109F-4944-B169-84BF4C83DD2D}" srcOrd="0" destOrd="0" presId="urn:microsoft.com/office/officeart/2008/layout/HexagonCluster"/>
    <dgm:cxn modelId="{42DDBBBE-F144-4B77-BBB9-DCE34BA6254E}" type="presParOf" srcId="{4DCEFA32-56DE-4E1A-B12A-F292FF9837F6}" destId="{2C4A57C2-2888-4C85-9F3C-FCA393244C1C}" srcOrd="2" destOrd="0" presId="urn:microsoft.com/office/officeart/2008/layout/HexagonCluster"/>
    <dgm:cxn modelId="{F2335397-3768-4371-BB20-FEFDF71F203F}" type="presParOf" srcId="{2C4A57C2-2888-4C85-9F3C-FCA393244C1C}" destId="{D35063D9-F875-4DEE-BFC0-77555F700720}" srcOrd="0" destOrd="0" presId="urn:microsoft.com/office/officeart/2008/layout/HexagonCluster"/>
    <dgm:cxn modelId="{78112B57-1873-45D5-87D3-CE9BEDC1207F}" type="presParOf" srcId="{4DCEFA32-56DE-4E1A-B12A-F292FF9837F6}" destId="{E0DB39ED-E04B-4F6C-B04F-D06418404C13}" srcOrd="3" destOrd="0" presId="urn:microsoft.com/office/officeart/2008/layout/HexagonCluster"/>
    <dgm:cxn modelId="{C8B59F6B-0A5A-4526-A818-DDACAE6637F7}" type="presParOf" srcId="{E0DB39ED-E04B-4F6C-B04F-D06418404C13}" destId="{C4AA033E-E392-429C-868E-5C4239C8B4B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C33A220-6FA7-48D6-A301-455817D0849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61969C2F-8985-4E16-881C-3371484CA570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E1F7D135-6187-4725-8D97-D449D7456670}" type="parTrans" cxnId="{6903B055-DCCF-4ACB-9F69-6A4868E75635}">
      <dgm:prSet/>
      <dgm:spPr/>
      <dgm:t>
        <a:bodyPr/>
        <a:lstStyle/>
        <a:p>
          <a:endParaRPr lang="en-US"/>
        </a:p>
      </dgm:t>
    </dgm:pt>
    <dgm:pt modelId="{4BCDFA1E-FC02-44E5-832A-CA3B89E3640C}" type="sibTrans" cxnId="{6903B055-DCCF-4ACB-9F69-6A4868E75635}">
      <dgm:prSet/>
      <dgm:spPr>
        <a:blipFill>
          <a:blip xmlns:r="http://schemas.openxmlformats.org/officeDocument/2006/relationships" r:embed="rId1"/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23356284-9566-4E33-87E0-CED186B4906A}" type="pres">
      <dgm:prSet presAssocID="{EC33A220-6FA7-48D6-A301-455817D08491}" presName="Name0" presStyleCnt="0">
        <dgm:presLayoutVars>
          <dgm:chMax val="21"/>
          <dgm:chPref val="21"/>
        </dgm:presLayoutVars>
      </dgm:prSet>
      <dgm:spPr/>
    </dgm:pt>
    <dgm:pt modelId="{DA7689AF-EB4B-4EFB-958F-A030C0CEE172}" type="pres">
      <dgm:prSet presAssocID="{61969C2F-8985-4E16-881C-3371484CA570}" presName="text1" presStyleCnt="0"/>
      <dgm:spPr/>
    </dgm:pt>
    <dgm:pt modelId="{6034A42B-3BEF-4C58-AA66-F680CA6C2075}" type="pres">
      <dgm:prSet presAssocID="{61969C2F-8985-4E16-881C-3371484CA570}" presName="textRepeatNode" presStyleLbl="alignNode1" presStyleIdx="0" presStyleCnt="1" custLinFactNeighborX="-79560" custLinFactNeighborY="-510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413898-5378-45E6-AE0D-30A2A6D1002A}" type="pres">
      <dgm:prSet presAssocID="{61969C2F-8985-4E16-881C-3371484CA570}" presName="textaccent1" presStyleCnt="0"/>
      <dgm:spPr/>
    </dgm:pt>
    <dgm:pt modelId="{1530A23D-544D-4401-AAF3-93D3DCFB7BF1}" type="pres">
      <dgm:prSet presAssocID="{61969C2F-8985-4E16-881C-3371484CA570}" presName="accentRepeatNode" presStyleLbl="solidAlignAcc1" presStyleIdx="0" presStyleCnt="2"/>
      <dgm:spPr>
        <a:noFill/>
        <a:ln>
          <a:noFill/>
        </a:ln>
      </dgm:spPr>
    </dgm:pt>
    <dgm:pt modelId="{800D509F-1CDA-4101-B6B6-65FFE197439B}" type="pres">
      <dgm:prSet presAssocID="{4BCDFA1E-FC02-44E5-832A-CA3B89E3640C}" presName="image1" presStyleCnt="0"/>
      <dgm:spPr/>
    </dgm:pt>
    <dgm:pt modelId="{6CC6DDDB-72B5-48E2-98C2-1555A9F36D4C}" type="pres">
      <dgm:prSet presAssocID="{4BCDFA1E-FC02-44E5-832A-CA3B89E3640C}" presName="imageRepeatNode" presStyleLbl="alignAcc1" presStyleIdx="0" presStyleCnt="1" custLinFactX="-15256" custLinFactNeighborX="-100000" custLinFactNeighborY="-71885"/>
      <dgm:spPr/>
      <dgm:t>
        <a:bodyPr/>
        <a:lstStyle/>
        <a:p>
          <a:endParaRPr lang="en-US"/>
        </a:p>
      </dgm:t>
    </dgm:pt>
    <dgm:pt modelId="{713CCFEB-4938-44E9-B572-4DA54D034BDD}" type="pres">
      <dgm:prSet presAssocID="{4BCDFA1E-FC02-44E5-832A-CA3B89E3640C}" presName="imageaccent1" presStyleCnt="0"/>
      <dgm:spPr/>
    </dgm:pt>
    <dgm:pt modelId="{5F89F48A-6F33-4260-8AED-DAFE409BD52D}" type="pres">
      <dgm:prSet presAssocID="{4BCDFA1E-FC02-44E5-832A-CA3B89E3640C}" presName="accentRepeatNode" presStyleLbl="solidAlignAcc1" presStyleIdx="1" presStyleCnt="2" custLinFactX="5783" custLinFactNeighborX="100000" custLinFactNeighborY="68647"/>
      <dgm:spPr>
        <a:solidFill>
          <a:srgbClr val="1F6297"/>
        </a:solidFill>
        <a:ln>
          <a:solidFill>
            <a:srgbClr val="EA3627"/>
          </a:solidFill>
        </a:ln>
      </dgm:spPr>
    </dgm:pt>
  </dgm:ptLst>
  <dgm:cxnLst>
    <dgm:cxn modelId="{50D390C8-AA84-4345-A059-C0572A853884}" type="presOf" srcId="{EC33A220-6FA7-48D6-A301-455817D08491}" destId="{23356284-9566-4E33-87E0-CED186B4906A}" srcOrd="0" destOrd="0" presId="urn:microsoft.com/office/officeart/2008/layout/HexagonCluster"/>
    <dgm:cxn modelId="{9FB90C94-65F3-4AEA-815D-B9ACE66FA250}" type="presOf" srcId="{61969C2F-8985-4E16-881C-3371484CA570}" destId="{6034A42B-3BEF-4C58-AA66-F680CA6C2075}" srcOrd="0" destOrd="0" presId="urn:microsoft.com/office/officeart/2008/layout/HexagonCluster"/>
    <dgm:cxn modelId="{6903B055-DCCF-4ACB-9F69-6A4868E75635}" srcId="{EC33A220-6FA7-48D6-A301-455817D08491}" destId="{61969C2F-8985-4E16-881C-3371484CA570}" srcOrd="0" destOrd="0" parTransId="{E1F7D135-6187-4725-8D97-D449D7456670}" sibTransId="{4BCDFA1E-FC02-44E5-832A-CA3B89E3640C}"/>
    <dgm:cxn modelId="{BE1E9013-0FB3-4A8C-8394-9600BB05E02C}" type="presOf" srcId="{4BCDFA1E-FC02-44E5-832A-CA3B89E3640C}" destId="{6CC6DDDB-72B5-48E2-98C2-1555A9F36D4C}" srcOrd="0" destOrd="0" presId="urn:microsoft.com/office/officeart/2008/layout/HexagonCluster"/>
    <dgm:cxn modelId="{12B6EA92-614E-4150-9E61-8CD3DBC97572}" type="presParOf" srcId="{23356284-9566-4E33-87E0-CED186B4906A}" destId="{DA7689AF-EB4B-4EFB-958F-A030C0CEE172}" srcOrd="0" destOrd="0" presId="urn:microsoft.com/office/officeart/2008/layout/HexagonCluster"/>
    <dgm:cxn modelId="{F72C7DED-B38C-43A4-80C7-4E4C740D0443}" type="presParOf" srcId="{DA7689AF-EB4B-4EFB-958F-A030C0CEE172}" destId="{6034A42B-3BEF-4C58-AA66-F680CA6C2075}" srcOrd="0" destOrd="0" presId="urn:microsoft.com/office/officeart/2008/layout/HexagonCluster"/>
    <dgm:cxn modelId="{C5BA5E87-4049-42AE-AC33-AB9148608564}" type="presParOf" srcId="{23356284-9566-4E33-87E0-CED186B4906A}" destId="{13413898-5378-45E6-AE0D-30A2A6D1002A}" srcOrd="1" destOrd="0" presId="urn:microsoft.com/office/officeart/2008/layout/HexagonCluster"/>
    <dgm:cxn modelId="{03E7AB19-2CE0-4277-9FC0-75743257F8D4}" type="presParOf" srcId="{13413898-5378-45E6-AE0D-30A2A6D1002A}" destId="{1530A23D-544D-4401-AAF3-93D3DCFB7BF1}" srcOrd="0" destOrd="0" presId="urn:microsoft.com/office/officeart/2008/layout/HexagonCluster"/>
    <dgm:cxn modelId="{B6B7E540-887D-44D9-B161-9A365409D8A1}" type="presParOf" srcId="{23356284-9566-4E33-87E0-CED186B4906A}" destId="{800D509F-1CDA-4101-B6B6-65FFE197439B}" srcOrd="2" destOrd="0" presId="urn:microsoft.com/office/officeart/2008/layout/HexagonCluster"/>
    <dgm:cxn modelId="{4B100E51-F8DE-42FF-917B-7F3136D0857F}" type="presParOf" srcId="{800D509F-1CDA-4101-B6B6-65FFE197439B}" destId="{6CC6DDDB-72B5-48E2-98C2-1555A9F36D4C}" srcOrd="0" destOrd="0" presId="urn:microsoft.com/office/officeart/2008/layout/HexagonCluster"/>
    <dgm:cxn modelId="{866717B6-4DF7-449E-9B92-5CB35E231016}" type="presParOf" srcId="{23356284-9566-4E33-87E0-CED186B4906A}" destId="{713CCFEB-4938-44E9-B572-4DA54D034BDD}" srcOrd="3" destOrd="0" presId="urn:microsoft.com/office/officeart/2008/layout/HexagonCluster"/>
    <dgm:cxn modelId="{945CEA44-804B-4007-8587-348118DECD89}" type="presParOf" srcId="{713CCFEB-4938-44E9-B572-4DA54D034BDD}" destId="{5F89F48A-6F33-4260-8AED-DAFE409BD52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5FA9ACD-8E63-4BC9-B985-093412CFD193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B74FD8B-4032-4439-A9D8-590AC3A39CF6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B161A216-A1A4-41F1-8AF0-7157A3530995}" type="parTrans" cxnId="{23C7CD82-24AD-4239-85CE-5C283B890631}">
      <dgm:prSet/>
      <dgm:spPr/>
      <dgm:t>
        <a:bodyPr/>
        <a:lstStyle/>
        <a:p>
          <a:endParaRPr lang="en-US"/>
        </a:p>
      </dgm:t>
    </dgm:pt>
    <dgm:pt modelId="{2B923AB7-FAA3-4E6F-B5F3-068C6F64C364}" type="sibTrans" cxnId="{23C7CD82-24AD-4239-85CE-5C283B8906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ttp://www.carbertesting.com/services/Cold%20Cutting%20Web%20Photo.jpg"/>
        </a:ext>
      </dgm:extLst>
    </dgm:pt>
    <dgm:pt modelId="{2DA70935-413B-4694-B833-E3C13A9EF8A0}" type="pres">
      <dgm:prSet presAssocID="{55FA9ACD-8E63-4BC9-B985-093412CFD193}" presName="Name0" presStyleCnt="0">
        <dgm:presLayoutVars>
          <dgm:chMax val="21"/>
          <dgm:chPref val="21"/>
        </dgm:presLayoutVars>
      </dgm:prSet>
      <dgm:spPr/>
    </dgm:pt>
    <dgm:pt modelId="{A2B6E69D-364E-4E2F-ACA7-8B629A123A9A}" type="pres">
      <dgm:prSet presAssocID="{9B74FD8B-4032-4439-A9D8-590AC3A39CF6}" presName="text1" presStyleCnt="0"/>
      <dgm:spPr/>
    </dgm:pt>
    <dgm:pt modelId="{5E37277E-3CAA-414F-8B7E-CDE3A0649EAF}" type="pres">
      <dgm:prSet presAssocID="{9B74FD8B-4032-4439-A9D8-590AC3A39CF6}" presName="textRepeatNode" presStyleLbl="alignNode1" presStyleIdx="0" presStyleCnt="1" custLinFactNeighborX="-62279" custLinFactNeighborY="-460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40C54-46E1-432C-A71A-0C20FF706699}" type="pres">
      <dgm:prSet presAssocID="{9B74FD8B-4032-4439-A9D8-590AC3A39CF6}" presName="textaccent1" presStyleCnt="0"/>
      <dgm:spPr/>
    </dgm:pt>
    <dgm:pt modelId="{7710B416-787A-4737-9173-A461FC221F1C}" type="pres">
      <dgm:prSet presAssocID="{9B74FD8B-4032-4439-A9D8-590AC3A39CF6}" presName="accentRepeatNode" presStyleLbl="solidAlignAcc1" presStyleIdx="0" presStyleCnt="2" custScaleX="79991" custScaleY="84319" custLinFactX="386473" custLinFactY="-343733" custLinFactNeighborX="400000" custLinFactNeighborY="-400000"/>
      <dgm:spPr>
        <a:solidFill>
          <a:srgbClr val="1F6297"/>
        </a:solidFill>
        <a:ln>
          <a:solidFill>
            <a:srgbClr val="EA3627"/>
          </a:solidFill>
        </a:ln>
      </dgm:spPr>
    </dgm:pt>
    <dgm:pt modelId="{2C182F36-A79D-47A7-B809-07833E4B8404}" type="pres">
      <dgm:prSet presAssocID="{2B923AB7-FAA3-4E6F-B5F3-068C6F64C364}" presName="image1" presStyleCnt="0"/>
      <dgm:spPr/>
    </dgm:pt>
    <dgm:pt modelId="{CE39FC26-821D-405E-93B3-C91AB1A2FA20}" type="pres">
      <dgm:prSet presAssocID="{2B923AB7-FAA3-4E6F-B5F3-068C6F64C364}" presName="imageRepeatNode" presStyleLbl="alignAcc1" presStyleIdx="0" presStyleCnt="1" custScaleX="81519" custScaleY="78705" custLinFactNeighborX="18206" custLinFactNeighborY="1172"/>
      <dgm:spPr/>
      <dgm:t>
        <a:bodyPr/>
        <a:lstStyle/>
        <a:p>
          <a:endParaRPr lang="en-US"/>
        </a:p>
      </dgm:t>
    </dgm:pt>
    <dgm:pt modelId="{81370127-A304-48D7-871B-A230BF5FEEB6}" type="pres">
      <dgm:prSet presAssocID="{2B923AB7-FAA3-4E6F-B5F3-068C6F64C364}" presName="imageaccent1" presStyleCnt="0"/>
      <dgm:spPr/>
    </dgm:pt>
    <dgm:pt modelId="{7EE4023A-6DFE-41AC-85CB-44BC71A64221}" type="pres">
      <dgm:prSet presAssocID="{2B923AB7-FAA3-4E6F-B5F3-068C6F64C364}" presName="accentRepeatNode" presStyleLbl="solidAlignAcc1" presStyleIdx="1" presStyleCnt="2" custScaleX="73628" custScaleY="69737" custLinFactX="-200000" custLinFactY="-190439" custLinFactNeighborX="-227232" custLinFactNeighborY="-200000"/>
      <dgm:spPr>
        <a:solidFill>
          <a:srgbClr val="1F6297"/>
        </a:solidFill>
        <a:ln>
          <a:solidFill>
            <a:srgbClr val="EA3627"/>
          </a:solidFill>
        </a:ln>
      </dgm:spPr>
    </dgm:pt>
  </dgm:ptLst>
  <dgm:cxnLst>
    <dgm:cxn modelId="{D57A0846-AA5E-48DA-8044-BDA4FB8C196F}" type="presOf" srcId="{55FA9ACD-8E63-4BC9-B985-093412CFD193}" destId="{2DA70935-413B-4694-B833-E3C13A9EF8A0}" srcOrd="0" destOrd="0" presId="urn:microsoft.com/office/officeart/2008/layout/HexagonCluster"/>
    <dgm:cxn modelId="{15E2EBC5-B019-4DBB-B8A1-EAFDD4DFC7A9}" type="presOf" srcId="{9B74FD8B-4032-4439-A9D8-590AC3A39CF6}" destId="{5E37277E-3CAA-414F-8B7E-CDE3A0649EAF}" srcOrd="0" destOrd="0" presId="urn:microsoft.com/office/officeart/2008/layout/HexagonCluster"/>
    <dgm:cxn modelId="{2103728E-2E80-406C-940F-CCCD24C8C778}" type="presOf" srcId="{2B923AB7-FAA3-4E6F-B5F3-068C6F64C364}" destId="{CE39FC26-821D-405E-93B3-C91AB1A2FA20}" srcOrd="0" destOrd="0" presId="urn:microsoft.com/office/officeart/2008/layout/HexagonCluster"/>
    <dgm:cxn modelId="{23C7CD82-24AD-4239-85CE-5C283B890631}" srcId="{55FA9ACD-8E63-4BC9-B985-093412CFD193}" destId="{9B74FD8B-4032-4439-A9D8-590AC3A39CF6}" srcOrd="0" destOrd="0" parTransId="{B161A216-A1A4-41F1-8AF0-7157A3530995}" sibTransId="{2B923AB7-FAA3-4E6F-B5F3-068C6F64C364}"/>
    <dgm:cxn modelId="{064522DD-93CB-4298-BFC6-B09745343609}" type="presParOf" srcId="{2DA70935-413B-4694-B833-E3C13A9EF8A0}" destId="{A2B6E69D-364E-4E2F-ACA7-8B629A123A9A}" srcOrd="0" destOrd="0" presId="urn:microsoft.com/office/officeart/2008/layout/HexagonCluster"/>
    <dgm:cxn modelId="{87925217-B82C-47FB-BACE-4AF4646B7F81}" type="presParOf" srcId="{A2B6E69D-364E-4E2F-ACA7-8B629A123A9A}" destId="{5E37277E-3CAA-414F-8B7E-CDE3A0649EAF}" srcOrd="0" destOrd="0" presId="urn:microsoft.com/office/officeart/2008/layout/HexagonCluster"/>
    <dgm:cxn modelId="{F8D53BA0-F94A-46D2-A4FA-F043809CC04A}" type="presParOf" srcId="{2DA70935-413B-4694-B833-E3C13A9EF8A0}" destId="{19740C54-46E1-432C-A71A-0C20FF706699}" srcOrd="1" destOrd="0" presId="urn:microsoft.com/office/officeart/2008/layout/HexagonCluster"/>
    <dgm:cxn modelId="{0D6D7CDD-FA9E-4AD6-B36A-C0C8FFA0A052}" type="presParOf" srcId="{19740C54-46E1-432C-A71A-0C20FF706699}" destId="{7710B416-787A-4737-9173-A461FC221F1C}" srcOrd="0" destOrd="0" presId="urn:microsoft.com/office/officeart/2008/layout/HexagonCluster"/>
    <dgm:cxn modelId="{A401856C-F2B4-40AC-A4AB-AEAC5A0B865B}" type="presParOf" srcId="{2DA70935-413B-4694-B833-E3C13A9EF8A0}" destId="{2C182F36-A79D-47A7-B809-07833E4B8404}" srcOrd="2" destOrd="0" presId="urn:microsoft.com/office/officeart/2008/layout/HexagonCluster"/>
    <dgm:cxn modelId="{FECC70F0-0F8F-43FA-807A-195490142A2D}" type="presParOf" srcId="{2C182F36-A79D-47A7-B809-07833E4B8404}" destId="{CE39FC26-821D-405E-93B3-C91AB1A2FA20}" srcOrd="0" destOrd="0" presId="urn:microsoft.com/office/officeart/2008/layout/HexagonCluster"/>
    <dgm:cxn modelId="{0D77D9D8-F31F-4063-BA46-1ED5E2286E34}" type="presParOf" srcId="{2DA70935-413B-4694-B833-E3C13A9EF8A0}" destId="{81370127-A304-48D7-871B-A230BF5FEEB6}" srcOrd="3" destOrd="0" presId="urn:microsoft.com/office/officeart/2008/layout/HexagonCluster"/>
    <dgm:cxn modelId="{347EE541-62FA-49BA-9823-25BDC473658E}" type="presParOf" srcId="{81370127-A304-48D7-871B-A230BF5FEEB6}" destId="{7EE4023A-6DFE-41AC-85CB-44BC71A6422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E0FFC98-E7CD-4B68-A64D-3A12747F453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FB22750-F782-42EB-A5FC-87E634DDE873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43DCB02F-D44D-4272-ABDF-FF4DA4EE3403}" type="parTrans" cxnId="{39BA4F2B-617E-4695-BBBA-FB7D72F5120F}">
      <dgm:prSet/>
      <dgm:spPr/>
      <dgm:t>
        <a:bodyPr/>
        <a:lstStyle/>
        <a:p>
          <a:endParaRPr lang="en-US"/>
        </a:p>
      </dgm:t>
    </dgm:pt>
    <dgm:pt modelId="{66E126EF-82A6-449B-A287-9D6254834917}" type="sibTrans" cxnId="{39BA4F2B-617E-4695-BBBA-FB7D72F5120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ttp://4.imimg.com/data4/SF/RA/MY-3908668/industrial-boiler-cleaning-services-for-power-plant-500x500.jpg"/>
        </a:ext>
      </dgm:extLst>
    </dgm:pt>
    <dgm:pt modelId="{76FC68F1-3004-4C33-BAC1-E583794156EE}" type="pres">
      <dgm:prSet presAssocID="{4E0FFC98-E7CD-4B68-A64D-3A12747F4532}" presName="Name0" presStyleCnt="0">
        <dgm:presLayoutVars>
          <dgm:chMax val="21"/>
          <dgm:chPref val="21"/>
        </dgm:presLayoutVars>
      </dgm:prSet>
      <dgm:spPr/>
    </dgm:pt>
    <dgm:pt modelId="{3F4B3FD8-26AF-4768-82CB-C9773C94E2D1}" type="pres">
      <dgm:prSet presAssocID="{9FB22750-F782-42EB-A5FC-87E634DDE873}" presName="text1" presStyleCnt="0"/>
      <dgm:spPr/>
    </dgm:pt>
    <dgm:pt modelId="{FE65842C-3049-4505-ACFE-78ABE72B88E4}" type="pres">
      <dgm:prSet presAssocID="{9FB22750-F782-42EB-A5FC-87E634DDE873}" presName="textRepeatNode" presStyleLbl="alignNode1" presStyleIdx="0" presStyleCnt="1" custLinFactNeighborX="-87263" custLinFactNeighborY="-445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4D919-17F7-4EB2-B081-CDBA57F0D3C0}" type="pres">
      <dgm:prSet presAssocID="{9FB22750-F782-42EB-A5FC-87E634DDE873}" presName="textaccent1" presStyleCnt="0"/>
      <dgm:spPr/>
    </dgm:pt>
    <dgm:pt modelId="{C7F2A9FA-CA67-49CD-A745-5CCAF1DB222C}" type="pres">
      <dgm:prSet presAssocID="{9FB22750-F782-42EB-A5FC-87E634DDE873}" presName="accentRepeatNode" presStyleLbl="solidAlignAcc1" presStyleIdx="0" presStyleCnt="2" custLinFactY="-100000" custLinFactNeighborX="6753" custLinFactNeighborY="-163470"/>
      <dgm:spPr>
        <a:noFill/>
        <a:ln>
          <a:noFill/>
        </a:ln>
      </dgm:spPr>
    </dgm:pt>
    <dgm:pt modelId="{9361D263-9451-4151-B911-0F9479EFCEA1}" type="pres">
      <dgm:prSet presAssocID="{66E126EF-82A6-449B-A287-9D6254834917}" presName="image1" presStyleCnt="0"/>
      <dgm:spPr/>
    </dgm:pt>
    <dgm:pt modelId="{41023F9F-81C1-4F86-866E-71DCB545DB93}" type="pres">
      <dgm:prSet presAssocID="{66E126EF-82A6-449B-A287-9D6254834917}" presName="imageRepeatNode" presStyleLbl="alignAcc1" presStyleIdx="0" presStyleCnt="1" custScaleX="110660" custScaleY="111424" custLinFactNeighborX="4123" custLinFactNeighborY="7036"/>
      <dgm:spPr/>
      <dgm:t>
        <a:bodyPr/>
        <a:lstStyle/>
        <a:p>
          <a:endParaRPr lang="en-US"/>
        </a:p>
      </dgm:t>
    </dgm:pt>
    <dgm:pt modelId="{464B6ED3-1122-48E5-975D-AA4A9438A3E6}" type="pres">
      <dgm:prSet presAssocID="{66E126EF-82A6-449B-A287-9D6254834917}" presName="imageaccent1" presStyleCnt="0"/>
      <dgm:spPr/>
    </dgm:pt>
    <dgm:pt modelId="{DC59E468-0EEE-4F8C-A317-4ABA918C31CB}" type="pres">
      <dgm:prSet presAssocID="{66E126EF-82A6-449B-A287-9D6254834917}" presName="accentRepeatNode" presStyleLbl="solidAlignAcc1" presStyleIdx="1" presStyleCnt="2" custScaleX="92342" custScaleY="97557" custLinFactX="300000" custLinFactY="-100000" custLinFactNeighborX="396941" custLinFactNeighborY="-162507"/>
      <dgm:spPr>
        <a:solidFill>
          <a:srgbClr val="1F6297"/>
        </a:solidFill>
        <a:ln>
          <a:solidFill>
            <a:srgbClr val="EA3627"/>
          </a:solidFill>
        </a:ln>
      </dgm:spPr>
    </dgm:pt>
  </dgm:ptLst>
  <dgm:cxnLst>
    <dgm:cxn modelId="{163D6CEC-4242-47E9-A4B7-70FD5824BD12}" type="presOf" srcId="{66E126EF-82A6-449B-A287-9D6254834917}" destId="{41023F9F-81C1-4F86-866E-71DCB545DB93}" srcOrd="0" destOrd="0" presId="urn:microsoft.com/office/officeart/2008/layout/HexagonCluster"/>
    <dgm:cxn modelId="{614A8DB0-A42C-4B22-9154-C5AB6D9D9399}" type="presOf" srcId="{4E0FFC98-E7CD-4B68-A64D-3A12747F4532}" destId="{76FC68F1-3004-4C33-BAC1-E583794156EE}" srcOrd="0" destOrd="0" presId="urn:microsoft.com/office/officeart/2008/layout/HexagonCluster"/>
    <dgm:cxn modelId="{39BA4F2B-617E-4695-BBBA-FB7D72F5120F}" srcId="{4E0FFC98-E7CD-4B68-A64D-3A12747F4532}" destId="{9FB22750-F782-42EB-A5FC-87E634DDE873}" srcOrd="0" destOrd="0" parTransId="{43DCB02F-D44D-4272-ABDF-FF4DA4EE3403}" sibTransId="{66E126EF-82A6-449B-A287-9D6254834917}"/>
    <dgm:cxn modelId="{748A3AF9-D98A-47F6-B3D2-6EFDD1E062DD}" type="presOf" srcId="{9FB22750-F782-42EB-A5FC-87E634DDE873}" destId="{FE65842C-3049-4505-ACFE-78ABE72B88E4}" srcOrd="0" destOrd="0" presId="urn:microsoft.com/office/officeart/2008/layout/HexagonCluster"/>
    <dgm:cxn modelId="{45EF88E3-0CC5-4F8A-A681-75700124E029}" type="presParOf" srcId="{76FC68F1-3004-4C33-BAC1-E583794156EE}" destId="{3F4B3FD8-26AF-4768-82CB-C9773C94E2D1}" srcOrd="0" destOrd="0" presId="urn:microsoft.com/office/officeart/2008/layout/HexagonCluster"/>
    <dgm:cxn modelId="{1EF97102-A74A-4B9A-B2C5-6A3B829E5858}" type="presParOf" srcId="{3F4B3FD8-26AF-4768-82CB-C9773C94E2D1}" destId="{FE65842C-3049-4505-ACFE-78ABE72B88E4}" srcOrd="0" destOrd="0" presId="urn:microsoft.com/office/officeart/2008/layout/HexagonCluster"/>
    <dgm:cxn modelId="{96E63042-76F0-4B00-98C9-19E56C39292E}" type="presParOf" srcId="{76FC68F1-3004-4C33-BAC1-E583794156EE}" destId="{D054D919-17F7-4EB2-B081-CDBA57F0D3C0}" srcOrd="1" destOrd="0" presId="urn:microsoft.com/office/officeart/2008/layout/HexagonCluster"/>
    <dgm:cxn modelId="{4461EA9D-A902-4C89-8457-B5AAF31F7EDA}" type="presParOf" srcId="{D054D919-17F7-4EB2-B081-CDBA57F0D3C0}" destId="{C7F2A9FA-CA67-49CD-A745-5CCAF1DB222C}" srcOrd="0" destOrd="0" presId="urn:microsoft.com/office/officeart/2008/layout/HexagonCluster"/>
    <dgm:cxn modelId="{DF23CF96-7659-46D6-A3E4-B61717203746}" type="presParOf" srcId="{76FC68F1-3004-4C33-BAC1-E583794156EE}" destId="{9361D263-9451-4151-B911-0F9479EFCEA1}" srcOrd="2" destOrd="0" presId="urn:microsoft.com/office/officeart/2008/layout/HexagonCluster"/>
    <dgm:cxn modelId="{8E669A87-92A7-47B2-9939-ADBAF0B6D66B}" type="presParOf" srcId="{9361D263-9451-4151-B911-0F9479EFCEA1}" destId="{41023F9F-81C1-4F86-866E-71DCB545DB93}" srcOrd="0" destOrd="0" presId="urn:microsoft.com/office/officeart/2008/layout/HexagonCluster"/>
    <dgm:cxn modelId="{DBE6E72C-6EBA-42FE-A07E-C856B853AF6E}" type="presParOf" srcId="{76FC68F1-3004-4C33-BAC1-E583794156EE}" destId="{464B6ED3-1122-48E5-975D-AA4A9438A3E6}" srcOrd="3" destOrd="0" presId="urn:microsoft.com/office/officeart/2008/layout/HexagonCluster"/>
    <dgm:cxn modelId="{F421706F-6CB5-46CD-9D16-633348DBB565}" type="presParOf" srcId="{464B6ED3-1122-48E5-975D-AA4A9438A3E6}" destId="{DC59E468-0EEE-4F8C-A317-4ABA918C31C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BA7B3FC-2D6C-4DF9-ADBB-38EC5FA9232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5984962-FFDE-4FEF-92F1-752AF4B547B7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0C8D8811-1AD8-4EA4-98DF-48AD972F4AF7}" type="parTrans" cxnId="{A7F14B48-A28E-4B85-AC90-6A92876BE23C}">
      <dgm:prSet/>
      <dgm:spPr/>
      <dgm:t>
        <a:bodyPr/>
        <a:lstStyle/>
        <a:p>
          <a:endParaRPr lang="en-US"/>
        </a:p>
      </dgm:t>
    </dgm:pt>
    <dgm:pt modelId="{2A2E502B-D016-4D36-B2B9-FC7A8E97674A}" type="sibTrans" cxnId="{A7F14B48-A28E-4B85-AC90-6A92876BE23C}">
      <dgm:prSet/>
      <dgm:spPr>
        <a:blipFill>
          <a:blip xmlns:r="http://schemas.openxmlformats.org/officeDocument/2006/relationships" r:embed="rId1" cstate="print"/>
          <a:srcRect/>
          <a:stretch>
            <a:fillRect t="-10000" b="-10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5.JPG"/>
        </a:ext>
      </dgm:extLst>
    </dgm:pt>
    <dgm:pt modelId="{FCE9F195-D5B9-4282-A056-4A88DC3A0DA5}" type="pres">
      <dgm:prSet presAssocID="{6BA7B3FC-2D6C-4DF9-ADBB-38EC5FA92322}" presName="Name0" presStyleCnt="0">
        <dgm:presLayoutVars>
          <dgm:chMax val="21"/>
          <dgm:chPref val="21"/>
        </dgm:presLayoutVars>
      </dgm:prSet>
      <dgm:spPr/>
    </dgm:pt>
    <dgm:pt modelId="{9595D662-270B-4B9C-97A0-19624960F150}" type="pres">
      <dgm:prSet presAssocID="{95984962-FFDE-4FEF-92F1-752AF4B547B7}" presName="text1" presStyleCnt="0"/>
      <dgm:spPr/>
    </dgm:pt>
    <dgm:pt modelId="{EE77B8B7-88A0-47BB-A1ED-EB00FF7BA8B8}" type="pres">
      <dgm:prSet presAssocID="{95984962-FFDE-4FEF-92F1-752AF4B547B7}" presName="textRepeatNode" presStyleLbl="alignNode1" presStyleIdx="0" presStyleCnt="1" custLinFactNeighborX="-84361" custLinFactNeighborY="-512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96257B-E56F-48BC-A796-55E1A46AAE68}" type="pres">
      <dgm:prSet presAssocID="{95984962-FFDE-4FEF-92F1-752AF4B547B7}" presName="textaccent1" presStyleCnt="0"/>
      <dgm:spPr/>
    </dgm:pt>
    <dgm:pt modelId="{4D67F584-D539-4972-A15D-64BB9986FC1B}" type="pres">
      <dgm:prSet presAssocID="{95984962-FFDE-4FEF-92F1-752AF4B547B7}" presName="accentRepeatNode" presStyleLbl="solidAlignAcc1" presStyleIdx="0" presStyleCnt="2"/>
      <dgm:spPr>
        <a:noFill/>
        <a:ln>
          <a:noFill/>
        </a:ln>
      </dgm:spPr>
    </dgm:pt>
    <dgm:pt modelId="{3EA658E8-E5E1-4457-BD16-8272A3A63C97}" type="pres">
      <dgm:prSet presAssocID="{2A2E502B-D016-4D36-B2B9-FC7A8E97674A}" presName="image1" presStyleCnt="0"/>
      <dgm:spPr/>
    </dgm:pt>
    <dgm:pt modelId="{A183172E-A6A8-4E83-8C42-81C31A0A42F7}" type="pres">
      <dgm:prSet presAssocID="{2A2E502B-D016-4D36-B2B9-FC7A8E97674A}" presName="imageRepeatNode" presStyleLbl="alignAcc1" presStyleIdx="0" presStyleCnt="1" custLinFactNeighborX="884" custLinFactNeighborY="2560"/>
      <dgm:spPr/>
      <dgm:t>
        <a:bodyPr/>
        <a:lstStyle/>
        <a:p>
          <a:endParaRPr lang="en-US"/>
        </a:p>
      </dgm:t>
    </dgm:pt>
    <dgm:pt modelId="{11486AEB-5EFA-4971-99E9-C0BB57DBBB79}" type="pres">
      <dgm:prSet presAssocID="{2A2E502B-D016-4D36-B2B9-FC7A8E97674A}" presName="imageaccent1" presStyleCnt="0"/>
      <dgm:spPr/>
    </dgm:pt>
    <dgm:pt modelId="{86295FD5-C2A6-4AA0-808B-673CDB475C81}" type="pres">
      <dgm:prSet presAssocID="{2A2E502B-D016-4D36-B2B9-FC7A8E97674A}" presName="accentRepeatNode" presStyleLbl="solidAlignAcc1" presStyleIdx="1" presStyleCnt="2" custLinFactX="-200000" custLinFactY="57676" custLinFactNeighborX="-200682" custLinFactNeighborY="1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89549863-A7E3-40B6-850C-04A01B360FFC}" type="presOf" srcId="{95984962-FFDE-4FEF-92F1-752AF4B547B7}" destId="{EE77B8B7-88A0-47BB-A1ED-EB00FF7BA8B8}" srcOrd="0" destOrd="0" presId="urn:microsoft.com/office/officeart/2008/layout/HexagonCluster"/>
    <dgm:cxn modelId="{4C82D067-D921-4E1F-AFC5-365B28B7FA79}" type="presOf" srcId="{2A2E502B-D016-4D36-B2B9-FC7A8E97674A}" destId="{A183172E-A6A8-4E83-8C42-81C31A0A42F7}" srcOrd="0" destOrd="0" presId="urn:microsoft.com/office/officeart/2008/layout/HexagonCluster"/>
    <dgm:cxn modelId="{A7F14B48-A28E-4B85-AC90-6A92876BE23C}" srcId="{6BA7B3FC-2D6C-4DF9-ADBB-38EC5FA92322}" destId="{95984962-FFDE-4FEF-92F1-752AF4B547B7}" srcOrd="0" destOrd="0" parTransId="{0C8D8811-1AD8-4EA4-98DF-48AD972F4AF7}" sibTransId="{2A2E502B-D016-4D36-B2B9-FC7A8E97674A}"/>
    <dgm:cxn modelId="{31A19AF7-93F9-4848-BDB3-071AE2592CDD}" type="presOf" srcId="{6BA7B3FC-2D6C-4DF9-ADBB-38EC5FA92322}" destId="{FCE9F195-D5B9-4282-A056-4A88DC3A0DA5}" srcOrd="0" destOrd="0" presId="urn:microsoft.com/office/officeart/2008/layout/HexagonCluster"/>
    <dgm:cxn modelId="{499B5246-5C04-4D97-9B17-2AC78A6F8BD9}" type="presParOf" srcId="{FCE9F195-D5B9-4282-A056-4A88DC3A0DA5}" destId="{9595D662-270B-4B9C-97A0-19624960F150}" srcOrd="0" destOrd="0" presId="urn:microsoft.com/office/officeart/2008/layout/HexagonCluster"/>
    <dgm:cxn modelId="{0F6A38E9-D77D-47B3-81C7-832CF28F93AE}" type="presParOf" srcId="{9595D662-270B-4B9C-97A0-19624960F150}" destId="{EE77B8B7-88A0-47BB-A1ED-EB00FF7BA8B8}" srcOrd="0" destOrd="0" presId="urn:microsoft.com/office/officeart/2008/layout/HexagonCluster"/>
    <dgm:cxn modelId="{888143A1-96F1-49E9-A8C8-A2854D3FD599}" type="presParOf" srcId="{FCE9F195-D5B9-4282-A056-4A88DC3A0DA5}" destId="{F896257B-E56F-48BC-A796-55E1A46AAE68}" srcOrd="1" destOrd="0" presId="urn:microsoft.com/office/officeart/2008/layout/HexagonCluster"/>
    <dgm:cxn modelId="{20C7FCA0-E936-4DAA-BF15-BA6DBBEBEA17}" type="presParOf" srcId="{F896257B-E56F-48BC-A796-55E1A46AAE68}" destId="{4D67F584-D539-4972-A15D-64BB9986FC1B}" srcOrd="0" destOrd="0" presId="urn:microsoft.com/office/officeart/2008/layout/HexagonCluster"/>
    <dgm:cxn modelId="{02DDA592-0048-4B84-9FBE-BBB42356287E}" type="presParOf" srcId="{FCE9F195-D5B9-4282-A056-4A88DC3A0DA5}" destId="{3EA658E8-E5E1-4457-BD16-8272A3A63C97}" srcOrd="2" destOrd="0" presId="urn:microsoft.com/office/officeart/2008/layout/HexagonCluster"/>
    <dgm:cxn modelId="{F27BD125-8284-4C39-B1C1-87922386CEC0}" type="presParOf" srcId="{3EA658E8-E5E1-4457-BD16-8272A3A63C97}" destId="{A183172E-A6A8-4E83-8C42-81C31A0A42F7}" srcOrd="0" destOrd="0" presId="urn:microsoft.com/office/officeart/2008/layout/HexagonCluster"/>
    <dgm:cxn modelId="{928199B0-C9F1-4398-A224-8E63AB49ABD1}" type="presParOf" srcId="{FCE9F195-D5B9-4282-A056-4A88DC3A0DA5}" destId="{11486AEB-5EFA-4971-99E9-C0BB57DBBB79}" srcOrd="3" destOrd="0" presId="urn:microsoft.com/office/officeart/2008/layout/HexagonCluster"/>
    <dgm:cxn modelId="{E26A09EB-81B2-4B33-839C-41DB8668BD3B}" type="presParOf" srcId="{11486AEB-5EFA-4971-99E9-C0BB57DBBB79}" destId="{86295FD5-C2A6-4AA0-808B-673CDB475C8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BBCB07E-9B73-4DCA-BC71-8CF9347CBF7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D669F8F0-1A2C-47DC-B63F-5CDF588A2319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66761A96-8CB6-4E73-A407-A29777643C47}" type="parTrans" cxnId="{D6ED0312-99D6-4C51-B29B-A23210D7F9E9}">
      <dgm:prSet/>
      <dgm:spPr/>
      <dgm:t>
        <a:bodyPr/>
        <a:lstStyle/>
        <a:p>
          <a:endParaRPr lang="en-US"/>
        </a:p>
      </dgm:t>
    </dgm:pt>
    <dgm:pt modelId="{3CAED712-036C-4F07-BB86-DE6AB10BE20F}" type="sibTrans" cxnId="{D6ED0312-99D6-4C51-B29B-A23210D7F9E9}">
      <dgm:prSet/>
      <dgm:spPr>
        <a:blipFill dpi="0" rotWithShape="1">
          <a:blip xmlns:r="http://schemas.openxmlformats.org/officeDocument/2006/relationships" r:embed="rId1" cstate="print"/>
          <a:srcRect/>
          <a:stretch>
            <a:fillRect l="-30906" r="-19094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4.JPG"/>
        </a:ext>
      </dgm:extLst>
    </dgm:pt>
    <dgm:pt modelId="{EE8AC29F-9A68-4366-8943-9C56AB602F85}" type="pres">
      <dgm:prSet presAssocID="{DBBCB07E-9B73-4DCA-BC71-8CF9347CBF72}" presName="Name0" presStyleCnt="0">
        <dgm:presLayoutVars>
          <dgm:chMax val="21"/>
          <dgm:chPref val="21"/>
        </dgm:presLayoutVars>
      </dgm:prSet>
      <dgm:spPr/>
    </dgm:pt>
    <dgm:pt modelId="{FF88CD5E-36F3-43C4-9373-E56EB5219620}" type="pres">
      <dgm:prSet presAssocID="{D669F8F0-1A2C-47DC-B63F-5CDF588A2319}" presName="text1" presStyleCnt="0"/>
      <dgm:spPr/>
    </dgm:pt>
    <dgm:pt modelId="{6AC7E266-4227-428F-AC82-EE32F9FD6813}" type="pres">
      <dgm:prSet presAssocID="{D669F8F0-1A2C-47DC-B63F-5CDF588A2319}" presName="textRepeatNode" presStyleLbl="alignNode1" presStyleIdx="0" presStyleCnt="1" custLinFactNeighborX="-89359" custLinFactNeighborY="-465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4D5AE-2387-4C9E-B425-F533B16CD924}" type="pres">
      <dgm:prSet presAssocID="{D669F8F0-1A2C-47DC-B63F-5CDF588A2319}" presName="textaccent1" presStyleCnt="0"/>
      <dgm:spPr/>
    </dgm:pt>
    <dgm:pt modelId="{8A55558A-80D4-439E-BF23-EBB0DAC5B471}" type="pres">
      <dgm:prSet presAssocID="{D669F8F0-1A2C-47DC-B63F-5CDF588A2319}" presName="accentRepeatNode" presStyleLbl="solidAlignAcc1" presStyleIdx="0" presStyleCnt="2"/>
      <dgm:spPr/>
    </dgm:pt>
    <dgm:pt modelId="{5A4D230E-2F50-47A3-BE05-FD12F4E1E904}" type="pres">
      <dgm:prSet presAssocID="{3CAED712-036C-4F07-BB86-DE6AB10BE20F}" presName="image1" presStyleCnt="0"/>
      <dgm:spPr/>
    </dgm:pt>
    <dgm:pt modelId="{ADEE999A-6C67-4B70-A0B8-9547B173B3B0}" type="pres">
      <dgm:prSet presAssocID="{3CAED712-036C-4F07-BB86-DE6AB10BE20F}" presName="imageRepeatNode" presStyleLbl="alignAcc1" presStyleIdx="0" presStyleCnt="1" custScaleX="159318" custScaleY="152952"/>
      <dgm:spPr/>
      <dgm:t>
        <a:bodyPr/>
        <a:lstStyle/>
        <a:p>
          <a:endParaRPr lang="en-US"/>
        </a:p>
      </dgm:t>
    </dgm:pt>
    <dgm:pt modelId="{416ECA3F-53EE-4F97-9878-D71829D52DF0}" type="pres">
      <dgm:prSet presAssocID="{3CAED712-036C-4F07-BB86-DE6AB10BE20F}" presName="imageaccent1" presStyleCnt="0"/>
      <dgm:spPr/>
    </dgm:pt>
    <dgm:pt modelId="{5E015DE2-45BA-4C43-9512-261D1BBAD7A8}" type="pres">
      <dgm:prSet presAssocID="{3CAED712-036C-4F07-BB86-DE6AB10BE20F}" presName="accentRepeatNode" presStyleLbl="solidAlignAcc1" presStyleIdx="1" presStyleCnt="2" custLinFactX="-200000" custLinFactY="300000" custLinFactNeighborX="-273537" custLinFactNeighborY="350353"/>
      <dgm:spPr>
        <a:noFill/>
        <a:ln>
          <a:noFill/>
        </a:ln>
      </dgm:spPr>
    </dgm:pt>
  </dgm:ptLst>
  <dgm:cxnLst>
    <dgm:cxn modelId="{93C72D57-7977-4C1B-B38C-E32D3CE93B04}" type="presOf" srcId="{D669F8F0-1A2C-47DC-B63F-5CDF588A2319}" destId="{6AC7E266-4227-428F-AC82-EE32F9FD6813}" srcOrd="0" destOrd="0" presId="urn:microsoft.com/office/officeart/2008/layout/HexagonCluster"/>
    <dgm:cxn modelId="{7D4FB046-5436-48AE-884C-CDCA2E8F941F}" type="presOf" srcId="{DBBCB07E-9B73-4DCA-BC71-8CF9347CBF72}" destId="{EE8AC29F-9A68-4366-8943-9C56AB602F85}" srcOrd="0" destOrd="0" presId="urn:microsoft.com/office/officeart/2008/layout/HexagonCluster"/>
    <dgm:cxn modelId="{D6ED0312-99D6-4C51-B29B-A23210D7F9E9}" srcId="{DBBCB07E-9B73-4DCA-BC71-8CF9347CBF72}" destId="{D669F8F0-1A2C-47DC-B63F-5CDF588A2319}" srcOrd="0" destOrd="0" parTransId="{66761A96-8CB6-4E73-A407-A29777643C47}" sibTransId="{3CAED712-036C-4F07-BB86-DE6AB10BE20F}"/>
    <dgm:cxn modelId="{5B07F282-5540-49BB-A0C5-8921D0B5A42A}" type="presOf" srcId="{3CAED712-036C-4F07-BB86-DE6AB10BE20F}" destId="{ADEE999A-6C67-4B70-A0B8-9547B173B3B0}" srcOrd="0" destOrd="0" presId="urn:microsoft.com/office/officeart/2008/layout/HexagonCluster"/>
    <dgm:cxn modelId="{B06A4E33-F7AE-42B5-93A0-74BE141CBD05}" type="presParOf" srcId="{EE8AC29F-9A68-4366-8943-9C56AB602F85}" destId="{FF88CD5E-36F3-43C4-9373-E56EB5219620}" srcOrd="0" destOrd="0" presId="urn:microsoft.com/office/officeart/2008/layout/HexagonCluster"/>
    <dgm:cxn modelId="{259C56B7-9CE4-4D0F-A6DC-D3E663E307D0}" type="presParOf" srcId="{FF88CD5E-36F3-43C4-9373-E56EB5219620}" destId="{6AC7E266-4227-428F-AC82-EE32F9FD6813}" srcOrd="0" destOrd="0" presId="urn:microsoft.com/office/officeart/2008/layout/HexagonCluster"/>
    <dgm:cxn modelId="{FDEB3639-D6B5-47A5-BB74-6F4DAC6EF150}" type="presParOf" srcId="{EE8AC29F-9A68-4366-8943-9C56AB602F85}" destId="{DA24D5AE-2387-4C9E-B425-F533B16CD924}" srcOrd="1" destOrd="0" presId="urn:microsoft.com/office/officeart/2008/layout/HexagonCluster"/>
    <dgm:cxn modelId="{331B8831-D925-4E42-9400-E5997B7BE051}" type="presParOf" srcId="{DA24D5AE-2387-4C9E-B425-F533B16CD924}" destId="{8A55558A-80D4-439E-BF23-EBB0DAC5B471}" srcOrd="0" destOrd="0" presId="urn:microsoft.com/office/officeart/2008/layout/HexagonCluster"/>
    <dgm:cxn modelId="{ED23A97E-BD7A-4D65-8EC1-72FD563D932D}" type="presParOf" srcId="{EE8AC29F-9A68-4366-8943-9C56AB602F85}" destId="{5A4D230E-2F50-47A3-BE05-FD12F4E1E904}" srcOrd="2" destOrd="0" presId="urn:microsoft.com/office/officeart/2008/layout/HexagonCluster"/>
    <dgm:cxn modelId="{62AFBBE5-D48F-49A6-B39F-56E83FF9F133}" type="presParOf" srcId="{5A4D230E-2F50-47A3-BE05-FD12F4E1E904}" destId="{ADEE999A-6C67-4B70-A0B8-9547B173B3B0}" srcOrd="0" destOrd="0" presId="urn:microsoft.com/office/officeart/2008/layout/HexagonCluster"/>
    <dgm:cxn modelId="{E52AF848-DDF3-4D4C-9BBC-F319422BDF43}" type="presParOf" srcId="{EE8AC29F-9A68-4366-8943-9C56AB602F85}" destId="{416ECA3F-53EE-4F97-9878-D71829D52DF0}" srcOrd="3" destOrd="0" presId="urn:microsoft.com/office/officeart/2008/layout/HexagonCluster"/>
    <dgm:cxn modelId="{7E6603D8-0C33-4142-836B-F479839B1AF0}" type="presParOf" srcId="{416ECA3F-53EE-4F97-9878-D71829D52DF0}" destId="{5E015DE2-45BA-4C43-9512-261D1BBAD7A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417EE4D-6D89-4B49-BF4E-1BCD6594D8E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A804EF58-3EF8-44AE-9E70-68D0477070E2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D65039ED-63B9-4C05-AFDF-A7571172A117}" type="parTrans" cxnId="{378139CF-6D3F-4B11-B615-8C06271D3242}">
      <dgm:prSet/>
      <dgm:spPr/>
      <dgm:t>
        <a:bodyPr/>
        <a:lstStyle/>
        <a:p>
          <a:endParaRPr lang="en-US"/>
        </a:p>
      </dgm:t>
    </dgm:pt>
    <dgm:pt modelId="{96B6944A-2FC3-4C4D-A695-F833BB95330A}" type="sibTrans" cxnId="{378139CF-6D3F-4B11-B615-8C06271D3242}">
      <dgm:prSet/>
      <dgm:spPr>
        <a:blipFill>
          <a:blip xmlns:r="http://schemas.openxmlformats.org/officeDocument/2006/relationships" r:embed="rId1" cstate="print"/>
          <a:srcRect/>
          <a:stretch>
            <a:fillRect t="-4000" b="-4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7.JPG"/>
        </a:ext>
      </dgm:extLst>
    </dgm:pt>
    <dgm:pt modelId="{0ECBA5D5-A2E2-428F-A59D-AE5E956D4035}" type="pres">
      <dgm:prSet presAssocID="{B417EE4D-6D89-4B49-BF4E-1BCD6594D8EC}" presName="Name0" presStyleCnt="0">
        <dgm:presLayoutVars>
          <dgm:chMax val="21"/>
          <dgm:chPref val="21"/>
        </dgm:presLayoutVars>
      </dgm:prSet>
      <dgm:spPr/>
    </dgm:pt>
    <dgm:pt modelId="{9506F1BE-F288-4AA5-A237-37CED699E8A2}" type="pres">
      <dgm:prSet presAssocID="{A804EF58-3EF8-44AE-9E70-68D0477070E2}" presName="text1" presStyleCnt="0"/>
      <dgm:spPr/>
    </dgm:pt>
    <dgm:pt modelId="{AE0C9AF9-F5F9-45D8-B217-A5675D005DC3}" type="pres">
      <dgm:prSet presAssocID="{A804EF58-3EF8-44AE-9E70-68D0477070E2}" presName="textRepeatNode" presStyleLbl="alignNode1" presStyleIdx="0" presStyleCnt="1" custLinFactNeighborX="-27878" custLinFactNeighborY="-545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B320F-EE16-4C0E-BDC0-7548E70B63E8}" type="pres">
      <dgm:prSet presAssocID="{A804EF58-3EF8-44AE-9E70-68D0477070E2}" presName="textaccent1" presStyleCnt="0"/>
      <dgm:spPr/>
    </dgm:pt>
    <dgm:pt modelId="{2C7949F2-718E-4F9F-A412-D575AFEAD5DC}" type="pres">
      <dgm:prSet presAssocID="{A804EF58-3EF8-44AE-9E70-68D0477070E2}" presName="accentRepeatNode" presStyleLbl="solidAlignAcc1" presStyleIdx="0" presStyleCnt="2"/>
      <dgm:spPr>
        <a:noFill/>
        <a:ln>
          <a:noFill/>
        </a:ln>
      </dgm:spPr>
    </dgm:pt>
    <dgm:pt modelId="{D064C30C-7BDD-451B-AD24-5B157218984D}" type="pres">
      <dgm:prSet presAssocID="{96B6944A-2FC3-4C4D-A695-F833BB95330A}" presName="image1" presStyleCnt="0"/>
      <dgm:spPr/>
    </dgm:pt>
    <dgm:pt modelId="{39DE5275-6657-4298-9FFC-AD817856EA8A}" type="pres">
      <dgm:prSet presAssocID="{96B6944A-2FC3-4C4D-A695-F833BB95330A}" presName="imageRepeatNode" presStyleLbl="alignAcc1" presStyleIdx="0" presStyleCnt="1" custLinFactNeighborX="53136" custLinFactNeighborY="-533"/>
      <dgm:spPr/>
      <dgm:t>
        <a:bodyPr/>
        <a:lstStyle/>
        <a:p>
          <a:endParaRPr lang="en-US"/>
        </a:p>
      </dgm:t>
    </dgm:pt>
    <dgm:pt modelId="{3E3E7FB4-4AB0-4E90-A3C9-90C6242DF66E}" type="pres">
      <dgm:prSet presAssocID="{96B6944A-2FC3-4C4D-A695-F833BB95330A}" presName="imageaccent1" presStyleCnt="0"/>
      <dgm:spPr/>
    </dgm:pt>
    <dgm:pt modelId="{9C377E2C-20F1-40C5-9A89-E89560F513B8}" type="pres">
      <dgm:prSet presAssocID="{96B6944A-2FC3-4C4D-A695-F833BB95330A}" presName="accentRepeatNode" presStyleLbl="solidAlignAcc1" presStyleIdx="1" presStyleCnt="2" custLinFactX="-100000" custLinFactY="-200000" custLinFactNeighborX="-125170" custLinFactNeighborY="-215127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51B9C775-5747-485A-8BDD-088C6EF6BC9A}" type="presOf" srcId="{96B6944A-2FC3-4C4D-A695-F833BB95330A}" destId="{39DE5275-6657-4298-9FFC-AD817856EA8A}" srcOrd="0" destOrd="0" presId="urn:microsoft.com/office/officeart/2008/layout/HexagonCluster"/>
    <dgm:cxn modelId="{378139CF-6D3F-4B11-B615-8C06271D3242}" srcId="{B417EE4D-6D89-4B49-BF4E-1BCD6594D8EC}" destId="{A804EF58-3EF8-44AE-9E70-68D0477070E2}" srcOrd="0" destOrd="0" parTransId="{D65039ED-63B9-4C05-AFDF-A7571172A117}" sibTransId="{96B6944A-2FC3-4C4D-A695-F833BB95330A}"/>
    <dgm:cxn modelId="{95C5A030-BD90-426E-B57C-6F9D8AD027D5}" type="presOf" srcId="{B417EE4D-6D89-4B49-BF4E-1BCD6594D8EC}" destId="{0ECBA5D5-A2E2-428F-A59D-AE5E956D4035}" srcOrd="0" destOrd="0" presId="urn:microsoft.com/office/officeart/2008/layout/HexagonCluster"/>
    <dgm:cxn modelId="{BAB34A8D-D7E1-49A8-B769-E1E2791E38CA}" type="presOf" srcId="{A804EF58-3EF8-44AE-9E70-68D0477070E2}" destId="{AE0C9AF9-F5F9-45D8-B217-A5675D005DC3}" srcOrd="0" destOrd="0" presId="urn:microsoft.com/office/officeart/2008/layout/HexagonCluster"/>
    <dgm:cxn modelId="{345BFA13-4380-4F7A-A53A-58CB177A5F4C}" type="presParOf" srcId="{0ECBA5D5-A2E2-428F-A59D-AE5E956D4035}" destId="{9506F1BE-F288-4AA5-A237-37CED699E8A2}" srcOrd="0" destOrd="0" presId="urn:microsoft.com/office/officeart/2008/layout/HexagonCluster"/>
    <dgm:cxn modelId="{F69F2F90-05B3-4DDF-BC06-BBD28230458E}" type="presParOf" srcId="{9506F1BE-F288-4AA5-A237-37CED699E8A2}" destId="{AE0C9AF9-F5F9-45D8-B217-A5675D005DC3}" srcOrd="0" destOrd="0" presId="urn:microsoft.com/office/officeart/2008/layout/HexagonCluster"/>
    <dgm:cxn modelId="{CCBF13DB-8372-45B9-B28D-503DEA7223AF}" type="presParOf" srcId="{0ECBA5D5-A2E2-428F-A59D-AE5E956D4035}" destId="{711B320F-EE16-4C0E-BDC0-7548E70B63E8}" srcOrd="1" destOrd="0" presId="urn:microsoft.com/office/officeart/2008/layout/HexagonCluster"/>
    <dgm:cxn modelId="{09141990-3EBB-447D-831C-1EAEE4CBE4A0}" type="presParOf" srcId="{711B320F-EE16-4C0E-BDC0-7548E70B63E8}" destId="{2C7949F2-718E-4F9F-A412-D575AFEAD5DC}" srcOrd="0" destOrd="0" presId="urn:microsoft.com/office/officeart/2008/layout/HexagonCluster"/>
    <dgm:cxn modelId="{9E155056-7549-4D26-AE2C-4E67B1CD795D}" type="presParOf" srcId="{0ECBA5D5-A2E2-428F-A59D-AE5E956D4035}" destId="{D064C30C-7BDD-451B-AD24-5B157218984D}" srcOrd="2" destOrd="0" presId="urn:microsoft.com/office/officeart/2008/layout/HexagonCluster"/>
    <dgm:cxn modelId="{E13AF348-E590-40E7-B333-AF03E01CFEAD}" type="presParOf" srcId="{D064C30C-7BDD-451B-AD24-5B157218984D}" destId="{39DE5275-6657-4298-9FFC-AD817856EA8A}" srcOrd="0" destOrd="0" presId="urn:microsoft.com/office/officeart/2008/layout/HexagonCluster"/>
    <dgm:cxn modelId="{4BF3D13C-1D44-44E3-A269-92E5D2BE68F9}" type="presParOf" srcId="{0ECBA5D5-A2E2-428F-A59D-AE5E956D4035}" destId="{3E3E7FB4-4AB0-4E90-A3C9-90C6242DF66E}" srcOrd="3" destOrd="0" presId="urn:microsoft.com/office/officeart/2008/layout/HexagonCluster"/>
    <dgm:cxn modelId="{6C084747-5CAD-4049-B4C0-B1698D798C60}" type="presParOf" srcId="{3E3E7FB4-4AB0-4E90-A3C9-90C6242DF66E}" destId="{9C377E2C-20F1-40C5-9A89-E89560F513B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3F0D765-C195-4E00-A7BA-3A9CE82F368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E4E924BA-0658-42C1-89DD-9D4A0F6DB36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8D79A65E-35FF-4B3D-AEE0-37DF75035C2C}" type="parTrans" cxnId="{917E46A2-1E7C-43B8-9E25-51F7B05156AC}">
      <dgm:prSet/>
      <dgm:spPr/>
      <dgm:t>
        <a:bodyPr/>
        <a:lstStyle/>
        <a:p>
          <a:endParaRPr lang="en-US"/>
        </a:p>
      </dgm:t>
    </dgm:pt>
    <dgm:pt modelId="{35350103-D474-4FAA-A27F-3425278224F6}" type="sibTrans" cxnId="{917E46A2-1E7C-43B8-9E25-51F7B05156AC}">
      <dgm:prSet/>
      <dgm:spPr>
        <a:blipFill>
          <a:blip xmlns:r="http://schemas.openxmlformats.org/officeDocument/2006/relationships" r:embed="rId1" cstate="print"/>
          <a:srcRect/>
          <a:stretch>
            <a:fillRect t="-48000" b="-48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1.JPG"/>
        </a:ext>
      </dgm:extLst>
    </dgm:pt>
    <dgm:pt modelId="{BB0A3B4A-C358-4361-A588-16EB1FF6E10F}" type="pres">
      <dgm:prSet presAssocID="{43F0D765-C195-4E00-A7BA-3A9CE82F368C}" presName="Name0" presStyleCnt="0">
        <dgm:presLayoutVars>
          <dgm:chMax val="21"/>
          <dgm:chPref val="21"/>
        </dgm:presLayoutVars>
      </dgm:prSet>
      <dgm:spPr/>
    </dgm:pt>
    <dgm:pt modelId="{217CC474-E31E-45BF-B103-FABF2491CD8F}" type="pres">
      <dgm:prSet presAssocID="{E4E924BA-0658-42C1-89DD-9D4A0F6DB368}" presName="text1" presStyleCnt="0"/>
      <dgm:spPr/>
    </dgm:pt>
    <dgm:pt modelId="{979021B3-C591-4A0E-9119-B41EC38A1954}" type="pres">
      <dgm:prSet presAssocID="{E4E924BA-0658-42C1-89DD-9D4A0F6DB368}" presName="textRepeatNode" presStyleLbl="alignNode1" presStyleIdx="0" presStyleCnt="1" custLinFactNeighborX="-83374" custLinFactNeighborY="-479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C7D0AC-AB3B-45F7-B146-0BDEFAE13D11}" type="pres">
      <dgm:prSet presAssocID="{E4E924BA-0658-42C1-89DD-9D4A0F6DB368}" presName="textaccent1" presStyleCnt="0"/>
      <dgm:spPr/>
    </dgm:pt>
    <dgm:pt modelId="{098FECF1-BCE1-4809-B64B-637A9E2B6F39}" type="pres">
      <dgm:prSet presAssocID="{E4E924BA-0658-42C1-89DD-9D4A0F6DB368}" presName="accentRepeatNode" presStyleLbl="solidAlignAcc1" presStyleIdx="0" presStyleCnt="2"/>
      <dgm:spPr>
        <a:noFill/>
        <a:ln>
          <a:noFill/>
        </a:ln>
      </dgm:spPr>
    </dgm:pt>
    <dgm:pt modelId="{C9570DB5-664D-4A02-A878-8458C6CA3A4E}" type="pres">
      <dgm:prSet presAssocID="{35350103-D474-4FAA-A27F-3425278224F6}" presName="image1" presStyleCnt="0"/>
      <dgm:spPr/>
    </dgm:pt>
    <dgm:pt modelId="{4062A504-3248-493C-9E93-0975DF87B841}" type="pres">
      <dgm:prSet presAssocID="{35350103-D474-4FAA-A27F-3425278224F6}" presName="imageRepeatNode" presStyleLbl="alignAcc1" presStyleIdx="0" presStyleCnt="1" custScaleX="106889" custScaleY="82307" custLinFactNeighborX="1653" custLinFactNeighborY="10224"/>
      <dgm:spPr/>
      <dgm:t>
        <a:bodyPr/>
        <a:lstStyle/>
        <a:p>
          <a:endParaRPr lang="en-US"/>
        </a:p>
      </dgm:t>
    </dgm:pt>
    <dgm:pt modelId="{7A1F98E4-660C-4A42-B8C9-5A030632292A}" type="pres">
      <dgm:prSet presAssocID="{35350103-D474-4FAA-A27F-3425278224F6}" presName="imageaccent1" presStyleCnt="0"/>
      <dgm:spPr/>
    </dgm:pt>
    <dgm:pt modelId="{70B47C23-0C33-4DDD-9C4B-0BD81898F513}" type="pres">
      <dgm:prSet presAssocID="{35350103-D474-4FAA-A27F-3425278224F6}" presName="accentRepeatNode" presStyleLbl="solidAlignAcc1" presStyleIdx="1" presStyleCnt="2" custLinFactX="83801" custLinFactNeighborX="100000" custLinFactNeighborY="81903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B20BE3E9-2375-4C72-BC2D-4BCF1F920BDC}" type="presOf" srcId="{35350103-D474-4FAA-A27F-3425278224F6}" destId="{4062A504-3248-493C-9E93-0975DF87B841}" srcOrd="0" destOrd="0" presId="urn:microsoft.com/office/officeart/2008/layout/HexagonCluster"/>
    <dgm:cxn modelId="{917E46A2-1E7C-43B8-9E25-51F7B05156AC}" srcId="{43F0D765-C195-4E00-A7BA-3A9CE82F368C}" destId="{E4E924BA-0658-42C1-89DD-9D4A0F6DB368}" srcOrd="0" destOrd="0" parTransId="{8D79A65E-35FF-4B3D-AEE0-37DF75035C2C}" sibTransId="{35350103-D474-4FAA-A27F-3425278224F6}"/>
    <dgm:cxn modelId="{E9AE6976-89D9-4280-834B-0142D01941ED}" type="presOf" srcId="{43F0D765-C195-4E00-A7BA-3A9CE82F368C}" destId="{BB0A3B4A-C358-4361-A588-16EB1FF6E10F}" srcOrd="0" destOrd="0" presId="urn:microsoft.com/office/officeart/2008/layout/HexagonCluster"/>
    <dgm:cxn modelId="{04B72773-2C80-4CD1-AA79-8D11708EA63D}" type="presOf" srcId="{E4E924BA-0658-42C1-89DD-9D4A0F6DB368}" destId="{979021B3-C591-4A0E-9119-B41EC38A1954}" srcOrd="0" destOrd="0" presId="urn:microsoft.com/office/officeart/2008/layout/HexagonCluster"/>
    <dgm:cxn modelId="{9DF07A4B-B030-4977-8D0C-AB3F7D92D89B}" type="presParOf" srcId="{BB0A3B4A-C358-4361-A588-16EB1FF6E10F}" destId="{217CC474-E31E-45BF-B103-FABF2491CD8F}" srcOrd="0" destOrd="0" presId="urn:microsoft.com/office/officeart/2008/layout/HexagonCluster"/>
    <dgm:cxn modelId="{28DDE33F-C361-4191-8F13-4756AC495BAB}" type="presParOf" srcId="{217CC474-E31E-45BF-B103-FABF2491CD8F}" destId="{979021B3-C591-4A0E-9119-B41EC38A1954}" srcOrd="0" destOrd="0" presId="urn:microsoft.com/office/officeart/2008/layout/HexagonCluster"/>
    <dgm:cxn modelId="{9E4195BB-C011-4F8F-BF96-433475BE3A5A}" type="presParOf" srcId="{BB0A3B4A-C358-4361-A588-16EB1FF6E10F}" destId="{92C7D0AC-AB3B-45F7-B146-0BDEFAE13D11}" srcOrd="1" destOrd="0" presId="urn:microsoft.com/office/officeart/2008/layout/HexagonCluster"/>
    <dgm:cxn modelId="{826DA9DA-76AC-4891-A64B-95D6FBC7A80A}" type="presParOf" srcId="{92C7D0AC-AB3B-45F7-B146-0BDEFAE13D11}" destId="{098FECF1-BCE1-4809-B64B-637A9E2B6F39}" srcOrd="0" destOrd="0" presId="urn:microsoft.com/office/officeart/2008/layout/HexagonCluster"/>
    <dgm:cxn modelId="{4CE6C7BC-1A7F-4F77-81E7-F649BE7FB44B}" type="presParOf" srcId="{BB0A3B4A-C358-4361-A588-16EB1FF6E10F}" destId="{C9570DB5-664D-4A02-A878-8458C6CA3A4E}" srcOrd="2" destOrd="0" presId="urn:microsoft.com/office/officeart/2008/layout/HexagonCluster"/>
    <dgm:cxn modelId="{A3747BDA-7B25-419B-969C-18A830CA1E8C}" type="presParOf" srcId="{C9570DB5-664D-4A02-A878-8458C6CA3A4E}" destId="{4062A504-3248-493C-9E93-0975DF87B841}" srcOrd="0" destOrd="0" presId="urn:microsoft.com/office/officeart/2008/layout/HexagonCluster"/>
    <dgm:cxn modelId="{85F4762A-F9BC-4B12-9B0D-0615CEC6E5D9}" type="presParOf" srcId="{BB0A3B4A-C358-4361-A588-16EB1FF6E10F}" destId="{7A1F98E4-660C-4A42-B8C9-5A030632292A}" srcOrd="3" destOrd="0" presId="urn:microsoft.com/office/officeart/2008/layout/HexagonCluster"/>
    <dgm:cxn modelId="{077AB585-8929-4D43-ABF2-82C418E6E686}" type="presParOf" srcId="{7A1F98E4-660C-4A42-B8C9-5A030632292A}" destId="{70B47C23-0C33-4DDD-9C4B-0BD81898F51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9D08A6-A2DF-4D94-8BCE-C1FC05081B8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2467B2C6-3D44-40AA-B598-5D512D02FF47}">
      <dgm:prSet phldrT="[Text]" custT="1"/>
      <dgm:spPr>
        <a:noFill/>
        <a:ln>
          <a:noFill/>
        </a:ln>
      </dgm:spPr>
      <dgm:t>
        <a:bodyPr/>
        <a:lstStyle/>
        <a:p>
          <a:pPr algn="l"/>
          <a:r>
            <a:rPr lang="en-US" sz="2000" b="1" dirty="0" smtClean="0">
              <a:solidFill>
                <a:srgbClr val="25689D"/>
              </a:solidFill>
              <a:latin typeface="Arial Narrow" panose="020B0606020202030204" pitchFamily="34" charset="0"/>
            </a:rPr>
            <a:t>   </a:t>
          </a:r>
        </a:p>
        <a:p>
          <a:pPr algn="l"/>
          <a:endParaRPr lang="en-US" sz="2000" b="1" dirty="0" smtClean="0">
            <a:solidFill>
              <a:srgbClr val="25689D"/>
            </a:solidFill>
            <a:latin typeface="Arial Narrow" panose="020B0606020202030204" pitchFamily="34" charset="0"/>
          </a:endParaRPr>
        </a:p>
        <a:p>
          <a:pPr algn="l"/>
          <a:endParaRPr lang="en-US" sz="2000" b="1" dirty="0" smtClean="0">
            <a:solidFill>
              <a:srgbClr val="25689D"/>
            </a:solidFill>
            <a:latin typeface="Arial Narrow" panose="020B0606020202030204" pitchFamily="34" charset="0"/>
          </a:endParaRPr>
        </a:p>
        <a:p>
          <a:pPr algn="l"/>
          <a:endParaRPr lang="en-US" sz="2000" b="1" dirty="0" smtClean="0">
            <a:solidFill>
              <a:srgbClr val="25689D"/>
            </a:solidFill>
            <a:latin typeface="Arial Narrow" panose="020B0606020202030204" pitchFamily="34" charset="0"/>
          </a:endParaRPr>
        </a:p>
        <a:p>
          <a:pPr algn="l"/>
          <a:endParaRPr lang="en-US" sz="2000" b="1" dirty="0" smtClean="0">
            <a:solidFill>
              <a:srgbClr val="25689D"/>
            </a:solidFill>
            <a:latin typeface="Arial Narrow" panose="020B0606020202030204" pitchFamily="34" charset="0"/>
          </a:endParaRPr>
        </a:p>
        <a:p>
          <a:pPr algn="l"/>
          <a:endParaRPr lang="en-US" sz="2000" b="1" dirty="0" smtClean="0">
            <a:solidFill>
              <a:srgbClr val="25689D"/>
            </a:solidFill>
            <a:latin typeface="Arial Narrow" panose="020B0606020202030204" pitchFamily="34" charset="0"/>
          </a:endParaRPr>
        </a:p>
      </dgm:t>
    </dgm:pt>
    <dgm:pt modelId="{8FA79747-DAF7-4120-A1A9-2A347CA1F81D}" type="parTrans" cxnId="{8562D17B-62E6-434A-9DFA-918CFD10EBA0}">
      <dgm:prSet/>
      <dgm:spPr/>
      <dgm:t>
        <a:bodyPr/>
        <a:lstStyle/>
        <a:p>
          <a:endParaRPr lang="en-US"/>
        </a:p>
      </dgm:t>
    </dgm:pt>
    <dgm:pt modelId="{C38D299C-0780-4D4F-982F-7990388C5FD3}" type="sibTrans" cxnId="{8562D17B-62E6-434A-9DFA-918CFD10EBA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43FB62DB-2025-443E-8ABB-2471FF4B7B86}" type="pres">
      <dgm:prSet presAssocID="{A69D08A6-A2DF-4D94-8BCE-C1FC05081B8D}" presName="Name0" presStyleCnt="0">
        <dgm:presLayoutVars>
          <dgm:chMax val="21"/>
          <dgm:chPref val="21"/>
        </dgm:presLayoutVars>
      </dgm:prSet>
      <dgm:spPr/>
    </dgm:pt>
    <dgm:pt modelId="{F0229460-23E3-4982-9425-D240F56FD20B}" type="pres">
      <dgm:prSet presAssocID="{2467B2C6-3D44-40AA-B598-5D512D02FF47}" presName="text1" presStyleCnt="0"/>
      <dgm:spPr/>
    </dgm:pt>
    <dgm:pt modelId="{1130312C-F27E-4714-949A-438183018684}" type="pres">
      <dgm:prSet presAssocID="{2467B2C6-3D44-40AA-B598-5D512D02FF47}" presName="textRepeatNode" presStyleLbl="alignNode1" presStyleIdx="0" presStyleCnt="1" custScaleX="1145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0CAF26-211A-4DD6-9C66-34F04F6FC64C}" type="pres">
      <dgm:prSet presAssocID="{2467B2C6-3D44-40AA-B598-5D512D02FF47}" presName="textaccent1" presStyleCnt="0"/>
      <dgm:spPr/>
    </dgm:pt>
    <dgm:pt modelId="{AEDE88DA-C1C5-4545-BDEF-91587352E2B1}" type="pres">
      <dgm:prSet presAssocID="{2467B2C6-3D44-40AA-B598-5D512D02FF47}" presName="accentRepeatNode" presStyleLbl="solidAlignAcc1" presStyleIdx="0" presStyleCnt="2" custLinFactX="-170041" custLinFactNeighborX="-200000" custLinFactNeighborY="27635"/>
      <dgm:spPr>
        <a:solidFill>
          <a:srgbClr val="25689D"/>
        </a:solidFill>
        <a:ln>
          <a:solidFill>
            <a:srgbClr val="EA3627"/>
          </a:solidFill>
        </a:ln>
      </dgm:spPr>
    </dgm:pt>
    <dgm:pt modelId="{5C040344-8754-4010-8A16-513DE2330DBD}" type="pres">
      <dgm:prSet presAssocID="{C38D299C-0780-4D4F-982F-7990388C5FD3}" presName="image1" presStyleCnt="0"/>
      <dgm:spPr/>
    </dgm:pt>
    <dgm:pt modelId="{27AEA0CB-814B-401D-B161-DB4FB6F3A1E7}" type="pres">
      <dgm:prSet presAssocID="{C38D299C-0780-4D4F-982F-7990388C5FD3}" presName="imageRepeatNode" presStyleLbl="alignAcc1" presStyleIdx="0" presStyleCnt="1" custScaleX="87690" custScaleY="88536" custLinFactNeighborX="19390" custLinFactNeighborY="4126"/>
      <dgm:spPr/>
      <dgm:t>
        <a:bodyPr/>
        <a:lstStyle/>
        <a:p>
          <a:endParaRPr lang="en-US"/>
        </a:p>
      </dgm:t>
    </dgm:pt>
    <dgm:pt modelId="{3F3C4E43-A1ED-487C-BD19-F9B02EEC39D5}" type="pres">
      <dgm:prSet presAssocID="{C38D299C-0780-4D4F-982F-7990388C5FD3}" presName="imageaccent1" presStyleCnt="0"/>
      <dgm:spPr/>
    </dgm:pt>
    <dgm:pt modelId="{7960310E-2E06-4379-9BC9-820EEDEFB6BD}" type="pres">
      <dgm:prSet presAssocID="{C38D299C-0780-4D4F-982F-7990388C5FD3}" presName="accentRepeatNode" presStyleLbl="solidAlignAcc1" presStyleIdx="1" presStyleCnt="2" custLinFactX="-200000" custLinFactY="-181518" custLinFactNeighborX="-250292" custLinFactNeighborY="-2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8562D17B-62E6-434A-9DFA-918CFD10EBA0}" srcId="{A69D08A6-A2DF-4D94-8BCE-C1FC05081B8D}" destId="{2467B2C6-3D44-40AA-B598-5D512D02FF47}" srcOrd="0" destOrd="0" parTransId="{8FA79747-DAF7-4120-A1A9-2A347CA1F81D}" sibTransId="{C38D299C-0780-4D4F-982F-7990388C5FD3}"/>
    <dgm:cxn modelId="{4E3761CD-9032-47C3-9A9E-7BA374552EB5}" type="presOf" srcId="{A69D08A6-A2DF-4D94-8BCE-C1FC05081B8D}" destId="{43FB62DB-2025-443E-8ABB-2471FF4B7B86}" srcOrd="0" destOrd="0" presId="urn:microsoft.com/office/officeart/2008/layout/HexagonCluster"/>
    <dgm:cxn modelId="{DAD3823B-1121-48A2-A349-0F7CB67ACA4C}" type="presOf" srcId="{2467B2C6-3D44-40AA-B598-5D512D02FF47}" destId="{1130312C-F27E-4714-949A-438183018684}" srcOrd="0" destOrd="0" presId="urn:microsoft.com/office/officeart/2008/layout/HexagonCluster"/>
    <dgm:cxn modelId="{2ABFCB41-466A-492C-A564-DB82C00C7E24}" type="presOf" srcId="{C38D299C-0780-4D4F-982F-7990388C5FD3}" destId="{27AEA0CB-814B-401D-B161-DB4FB6F3A1E7}" srcOrd="0" destOrd="0" presId="urn:microsoft.com/office/officeart/2008/layout/HexagonCluster"/>
    <dgm:cxn modelId="{4D5FCBF8-ADFD-4F90-917F-04BE00EBCE36}" type="presParOf" srcId="{43FB62DB-2025-443E-8ABB-2471FF4B7B86}" destId="{F0229460-23E3-4982-9425-D240F56FD20B}" srcOrd="0" destOrd="0" presId="urn:microsoft.com/office/officeart/2008/layout/HexagonCluster"/>
    <dgm:cxn modelId="{F2D1287B-62C7-43CE-AE95-057286B9D701}" type="presParOf" srcId="{F0229460-23E3-4982-9425-D240F56FD20B}" destId="{1130312C-F27E-4714-949A-438183018684}" srcOrd="0" destOrd="0" presId="urn:microsoft.com/office/officeart/2008/layout/HexagonCluster"/>
    <dgm:cxn modelId="{E02DF43D-3388-41A3-8D0C-9E4D207A0BA3}" type="presParOf" srcId="{43FB62DB-2025-443E-8ABB-2471FF4B7B86}" destId="{F50CAF26-211A-4DD6-9C66-34F04F6FC64C}" srcOrd="1" destOrd="0" presId="urn:microsoft.com/office/officeart/2008/layout/HexagonCluster"/>
    <dgm:cxn modelId="{336C1189-AEDA-4A32-865B-31AD67B8671F}" type="presParOf" srcId="{F50CAF26-211A-4DD6-9C66-34F04F6FC64C}" destId="{AEDE88DA-C1C5-4545-BDEF-91587352E2B1}" srcOrd="0" destOrd="0" presId="urn:microsoft.com/office/officeart/2008/layout/HexagonCluster"/>
    <dgm:cxn modelId="{825E7A97-8A65-4562-BAC1-FF6DA1915105}" type="presParOf" srcId="{43FB62DB-2025-443E-8ABB-2471FF4B7B86}" destId="{5C040344-8754-4010-8A16-513DE2330DBD}" srcOrd="2" destOrd="0" presId="urn:microsoft.com/office/officeart/2008/layout/HexagonCluster"/>
    <dgm:cxn modelId="{BD53F5AF-5AF8-49BD-97BA-5A206F933D72}" type="presParOf" srcId="{5C040344-8754-4010-8A16-513DE2330DBD}" destId="{27AEA0CB-814B-401D-B161-DB4FB6F3A1E7}" srcOrd="0" destOrd="0" presId="urn:microsoft.com/office/officeart/2008/layout/HexagonCluster"/>
    <dgm:cxn modelId="{4283067C-44BB-4D2C-B131-11DA2F4A65A4}" type="presParOf" srcId="{43FB62DB-2025-443E-8ABB-2471FF4B7B86}" destId="{3F3C4E43-A1ED-487C-BD19-F9B02EEC39D5}" srcOrd="3" destOrd="0" presId="urn:microsoft.com/office/officeart/2008/layout/HexagonCluster"/>
    <dgm:cxn modelId="{EBDE7337-715E-42B4-BA98-866B875C9762}" type="presParOf" srcId="{3F3C4E43-A1ED-487C-BD19-F9B02EEC39D5}" destId="{7960310E-2E06-4379-9BC9-820EEDEFB6B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988F036-060F-4B06-9F6E-76D6F601A18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25CC2AF-0A3B-4AE0-B76C-439F4F78CB38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A0E99BAD-1081-4EE3-BAFD-7F90D03ACEEE}" type="parTrans" cxnId="{23BD400D-EA42-4080-8AD9-C29812CA5D41}">
      <dgm:prSet/>
      <dgm:spPr/>
      <dgm:t>
        <a:bodyPr/>
        <a:lstStyle/>
        <a:p>
          <a:endParaRPr lang="en-US"/>
        </a:p>
      </dgm:t>
    </dgm:pt>
    <dgm:pt modelId="{E753962B-6507-49C6-AEEB-FBB6A9744BE4}" type="sibTrans" cxnId="{23BD400D-EA42-4080-8AD9-C29812CA5D41}">
      <dgm:prSet/>
      <dgm:spPr>
        <a:blipFill>
          <a:blip xmlns:r="http://schemas.openxmlformats.org/officeDocument/2006/relationships" r:embed="rId1" cstate="print"/>
          <a:srcRect/>
          <a:stretch>
            <a:fillRect t="-7000" b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6.JPG"/>
        </a:ext>
      </dgm:extLst>
    </dgm:pt>
    <dgm:pt modelId="{650F3E6F-96CF-43A0-9C29-637E0DAB772D}" type="pres">
      <dgm:prSet presAssocID="{B988F036-060F-4B06-9F6E-76D6F601A185}" presName="Name0" presStyleCnt="0">
        <dgm:presLayoutVars>
          <dgm:chMax val="21"/>
          <dgm:chPref val="21"/>
        </dgm:presLayoutVars>
      </dgm:prSet>
      <dgm:spPr/>
    </dgm:pt>
    <dgm:pt modelId="{E6F9B14E-609E-4D29-A111-8433AF9B7F0B}" type="pres">
      <dgm:prSet presAssocID="{725CC2AF-0A3B-4AE0-B76C-439F4F78CB38}" presName="text1" presStyleCnt="0"/>
      <dgm:spPr/>
    </dgm:pt>
    <dgm:pt modelId="{52E3CAA8-91DC-4BCF-924D-BDEE061D6585}" type="pres">
      <dgm:prSet presAssocID="{725CC2AF-0A3B-4AE0-B76C-439F4F78CB38}" presName="textRepeatNode" presStyleLbl="alignNode1" presStyleIdx="0" presStyleCnt="1" custLinFactNeighborX="-84737" custLinFactNeighborY="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DA52F-6771-4ED8-AE16-557BBCAE432A}" type="pres">
      <dgm:prSet presAssocID="{725CC2AF-0A3B-4AE0-B76C-439F4F78CB38}" presName="textaccent1" presStyleCnt="0"/>
      <dgm:spPr/>
    </dgm:pt>
    <dgm:pt modelId="{C7F0D700-C773-4FFA-ADD0-3C8000C5D957}" type="pres">
      <dgm:prSet presAssocID="{725CC2AF-0A3B-4AE0-B76C-439F4F78CB38}" presName="accentRepeatNode" presStyleLbl="solidAlignAcc1" presStyleIdx="0" presStyleCnt="2"/>
      <dgm:spPr/>
    </dgm:pt>
    <dgm:pt modelId="{3555799F-1F28-4A55-BEC3-743199C99CAA}" type="pres">
      <dgm:prSet presAssocID="{E753962B-6507-49C6-AEEB-FBB6A9744BE4}" presName="image1" presStyleCnt="0"/>
      <dgm:spPr/>
    </dgm:pt>
    <dgm:pt modelId="{897CFA96-602D-406F-B1BE-DE7C32FFD085}" type="pres">
      <dgm:prSet presAssocID="{E753962B-6507-49C6-AEEB-FBB6A9744BE4}" presName="imageRepeatNode" presStyleLbl="alignAcc1" presStyleIdx="0" presStyleCnt="1" custScaleX="118820" custScaleY="112869" custLinFactNeighborX="912" custLinFactNeighborY="58549"/>
      <dgm:spPr/>
      <dgm:t>
        <a:bodyPr/>
        <a:lstStyle/>
        <a:p>
          <a:endParaRPr lang="en-US"/>
        </a:p>
      </dgm:t>
    </dgm:pt>
    <dgm:pt modelId="{D1371A9C-F012-4E9A-AD67-EC0A2DF0552F}" type="pres">
      <dgm:prSet presAssocID="{E753962B-6507-49C6-AEEB-FBB6A9744BE4}" presName="imageaccent1" presStyleCnt="0"/>
      <dgm:spPr/>
    </dgm:pt>
    <dgm:pt modelId="{298CA05D-EAC5-416D-84D2-72F8130BC95E}" type="pres">
      <dgm:prSet presAssocID="{E753962B-6507-49C6-AEEB-FBB6A9744BE4}" presName="accentRepeatNode" presStyleLbl="solidAlignAcc1" presStyleIdx="1" presStyleCnt="2" custLinFactY="-200000" custLinFactNeighborX="98282" custLinFactNeighborY="-210045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5901F005-A2E5-4DE5-9EB5-F40BFC5F0333}" type="presOf" srcId="{725CC2AF-0A3B-4AE0-B76C-439F4F78CB38}" destId="{52E3CAA8-91DC-4BCF-924D-BDEE061D6585}" srcOrd="0" destOrd="0" presId="urn:microsoft.com/office/officeart/2008/layout/HexagonCluster"/>
    <dgm:cxn modelId="{ADC1E29F-BFD3-4D5B-B61E-6882271FAAC5}" type="presOf" srcId="{E753962B-6507-49C6-AEEB-FBB6A9744BE4}" destId="{897CFA96-602D-406F-B1BE-DE7C32FFD085}" srcOrd="0" destOrd="0" presId="urn:microsoft.com/office/officeart/2008/layout/HexagonCluster"/>
    <dgm:cxn modelId="{B7C7E5EB-18F3-4E4B-8881-6F9657E1D3ED}" type="presOf" srcId="{B988F036-060F-4B06-9F6E-76D6F601A185}" destId="{650F3E6F-96CF-43A0-9C29-637E0DAB772D}" srcOrd="0" destOrd="0" presId="urn:microsoft.com/office/officeart/2008/layout/HexagonCluster"/>
    <dgm:cxn modelId="{23BD400D-EA42-4080-8AD9-C29812CA5D41}" srcId="{B988F036-060F-4B06-9F6E-76D6F601A185}" destId="{725CC2AF-0A3B-4AE0-B76C-439F4F78CB38}" srcOrd="0" destOrd="0" parTransId="{A0E99BAD-1081-4EE3-BAFD-7F90D03ACEEE}" sibTransId="{E753962B-6507-49C6-AEEB-FBB6A9744BE4}"/>
    <dgm:cxn modelId="{E09B1F65-A617-4D81-A967-3B8A6497331D}" type="presParOf" srcId="{650F3E6F-96CF-43A0-9C29-637E0DAB772D}" destId="{E6F9B14E-609E-4D29-A111-8433AF9B7F0B}" srcOrd="0" destOrd="0" presId="urn:microsoft.com/office/officeart/2008/layout/HexagonCluster"/>
    <dgm:cxn modelId="{273E60EE-C7A9-41EC-8A37-BD9684713F73}" type="presParOf" srcId="{E6F9B14E-609E-4D29-A111-8433AF9B7F0B}" destId="{52E3CAA8-91DC-4BCF-924D-BDEE061D6585}" srcOrd="0" destOrd="0" presId="urn:microsoft.com/office/officeart/2008/layout/HexagonCluster"/>
    <dgm:cxn modelId="{0918519B-CEFA-4E32-A49C-79001850D03B}" type="presParOf" srcId="{650F3E6F-96CF-43A0-9C29-637E0DAB772D}" destId="{AB9DA52F-6771-4ED8-AE16-557BBCAE432A}" srcOrd="1" destOrd="0" presId="urn:microsoft.com/office/officeart/2008/layout/HexagonCluster"/>
    <dgm:cxn modelId="{8EDE037F-C9A5-4647-BD33-003AC99E6173}" type="presParOf" srcId="{AB9DA52F-6771-4ED8-AE16-557BBCAE432A}" destId="{C7F0D700-C773-4FFA-ADD0-3C8000C5D957}" srcOrd="0" destOrd="0" presId="urn:microsoft.com/office/officeart/2008/layout/HexagonCluster"/>
    <dgm:cxn modelId="{C6247302-D98A-41E4-BBA7-3352671C6BF6}" type="presParOf" srcId="{650F3E6F-96CF-43A0-9C29-637E0DAB772D}" destId="{3555799F-1F28-4A55-BEC3-743199C99CAA}" srcOrd="2" destOrd="0" presId="urn:microsoft.com/office/officeart/2008/layout/HexagonCluster"/>
    <dgm:cxn modelId="{A9BC08EF-3429-49E7-A3AC-A8A26B5167B3}" type="presParOf" srcId="{3555799F-1F28-4A55-BEC3-743199C99CAA}" destId="{897CFA96-602D-406F-B1BE-DE7C32FFD085}" srcOrd="0" destOrd="0" presId="urn:microsoft.com/office/officeart/2008/layout/HexagonCluster"/>
    <dgm:cxn modelId="{1344BD03-160F-41B8-A79E-FC6264EB129B}" type="presParOf" srcId="{650F3E6F-96CF-43A0-9C29-637E0DAB772D}" destId="{D1371A9C-F012-4E9A-AD67-EC0A2DF0552F}" srcOrd="3" destOrd="0" presId="urn:microsoft.com/office/officeart/2008/layout/HexagonCluster"/>
    <dgm:cxn modelId="{FE5D514E-7DD2-44D3-8367-D96028D3F393}" type="presParOf" srcId="{D1371A9C-F012-4E9A-AD67-EC0A2DF0552F}" destId="{298CA05D-EAC5-416D-84D2-72F8130BC95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449B2BC-5D8C-4748-AE36-8578B74CC0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A84859C0-E4A0-4EA5-B804-56801210FE9E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1D865A3-72EF-4FED-8D3F-11EB9A41D526}" type="parTrans" cxnId="{004DA661-F800-4E83-8CCB-E8543C96DD0D}">
      <dgm:prSet/>
      <dgm:spPr/>
      <dgm:t>
        <a:bodyPr/>
        <a:lstStyle/>
        <a:p>
          <a:endParaRPr lang="en-US"/>
        </a:p>
      </dgm:t>
    </dgm:pt>
    <dgm:pt modelId="{CDD8E4D4-60D5-4620-9305-33F6B9C37E1C}" type="sibTrans" cxnId="{004DA661-F800-4E83-8CCB-E8543C96DD0D}">
      <dgm:prSet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E3E33B58-4A76-4104-80A8-921C97ED47F2}" type="pres">
      <dgm:prSet presAssocID="{B449B2BC-5D8C-4748-AE36-8578B74CC061}" presName="Name0" presStyleCnt="0">
        <dgm:presLayoutVars>
          <dgm:chMax val="21"/>
          <dgm:chPref val="21"/>
        </dgm:presLayoutVars>
      </dgm:prSet>
      <dgm:spPr/>
    </dgm:pt>
    <dgm:pt modelId="{C7E6BC2A-2ADB-4761-AED1-E0B34D5255F2}" type="pres">
      <dgm:prSet presAssocID="{A84859C0-E4A0-4EA5-B804-56801210FE9E}" presName="text1" presStyleCnt="0"/>
      <dgm:spPr/>
    </dgm:pt>
    <dgm:pt modelId="{8CAED648-9C85-493A-A3BC-4B0F23E97CB9}" type="pres">
      <dgm:prSet presAssocID="{A84859C0-E4A0-4EA5-B804-56801210FE9E}" presName="textRepeatNode" presStyleLbl="alignNode1" presStyleIdx="0" presStyleCnt="1" custLinFactNeighborX="-84181" custLinFactNeighborY="-5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497E1-F264-47D1-A043-B01EC1306A11}" type="pres">
      <dgm:prSet presAssocID="{A84859C0-E4A0-4EA5-B804-56801210FE9E}" presName="textaccent1" presStyleCnt="0"/>
      <dgm:spPr/>
    </dgm:pt>
    <dgm:pt modelId="{D199D09E-1630-44AA-AF44-E20F70D51219}" type="pres">
      <dgm:prSet presAssocID="{A84859C0-E4A0-4EA5-B804-56801210FE9E}" presName="accentRepeatNode" presStyleLbl="solidAlignAcc1" presStyleIdx="0" presStyleCnt="2" custLinFactX="-321266" custLinFactY="-200000" custLinFactNeighborX="-400000" custLinFactNeighborY="-260452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3BEB8CCA-F176-44E0-A15B-CA95DBD6EC61}" type="pres">
      <dgm:prSet presAssocID="{CDD8E4D4-60D5-4620-9305-33F6B9C37E1C}" presName="image1" presStyleCnt="0"/>
      <dgm:spPr/>
    </dgm:pt>
    <dgm:pt modelId="{3923FB25-B14B-4BF1-86BC-8799A4DFC1BA}" type="pres">
      <dgm:prSet presAssocID="{CDD8E4D4-60D5-4620-9305-33F6B9C37E1C}" presName="imageRepeatNode" presStyleLbl="alignAcc1" presStyleIdx="0" presStyleCnt="1" custLinFactY="-2090" custLinFactNeighborX="-37037" custLinFactNeighborY="-100000"/>
      <dgm:spPr/>
      <dgm:t>
        <a:bodyPr/>
        <a:lstStyle/>
        <a:p>
          <a:endParaRPr lang="en-US"/>
        </a:p>
      </dgm:t>
    </dgm:pt>
    <dgm:pt modelId="{955853B3-9D2A-4D55-AF9B-29C9E31D2420}" type="pres">
      <dgm:prSet presAssocID="{CDD8E4D4-60D5-4620-9305-33F6B9C37E1C}" presName="imageaccent1" presStyleCnt="0"/>
      <dgm:spPr/>
    </dgm:pt>
    <dgm:pt modelId="{DC95DA9F-CEF9-41D2-962B-7D6C936178FC}" type="pres">
      <dgm:prSet presAssocID="{CDD8E4D4-60D5-4620-9305-33F6B9C37E1C}" presName="accentRepeatNode" presStyleLbl="solidAlignAcc1" presStyleIdx="1" presStyleCnt="2" custLinFactX="-321266" custLinFactY="-200000" custLinFactNeighborX="-400000" custLinFactNeighborY="-260452"/>
      <dgm:spPr>
        <a:noFill/>
        <a:ln>
          <a:noFill/>
        </a:ln>
      </dgm:spPr>
    </dgm:pt>
  </dgm:ptLst>
  <dgm:cxnLst>
    <dgm:cxn modelId="{0CCD987C-EB3B-4E13-9B56-1C65A44A1B6A}" type="presOf" srcId="{CDD8E4D4-60D5-4620-9305-33F6B9C37E1C}" destId="{3923FB25-B14B-4BF1-86BC-8799A4DFC1BA}" srcOrd="0" destOrd="0" presId="urn:microsoft.com/office/officeart/2008/layout/HexagonCluster"/>
    <dgm:cxn modelId="{004DA661-F800-4E83-8CCB-E8543C96DD0D}" srcId="{B449B2BC-5D8C-4748-AE36-8578B74CC061}" destId="{A84859C0-E4A0-4EA5-B804-56801210FE9E}" srcOrd="0" destOrd="0" parTransId="{E1D865A3-72EF-4FED-8D3F-11EB9A41D526}" sibTransId="{CDD8E4D4-60D5-4620-9305-33F6B9C37E1C}"/>
    <dgm:cxn modelId="{0FF763E6-C9CF-452A-BFBD-1FA688CFDD6D}" type="presOf" srcId="{B449B2BC-5D8C-4748-AE36-8578B74CC061}" destId="{E3E33B58-4A76-4104-80A8-921C97ED47F2}" srcOrd="0" destOrd="0" presId="urn:microsoft.com/office/officeart/2008/layout/HexagonCluster"/>
    <dgm:cxn modelId="{E4B81E69-1269-4EF5-AD85-F39920370F0A}" type="presOf" srcId="{A84859C0-E4A0-4EA5-B804-56801210FE9E}" destId="{8CAED648-9C85-493A-A3BC-4B0F23E97CB9}" srcOrd="0" destOrd="0" presId="urn:microsoft.com/office/officeart/2008/layout/HexagonCluster"/>
    <dgm:cxn modelId="{A90AF8AD-9A26-4B40-8EC1-9FD7F5AC4460}" type="presParOf" srcId="{E3E33B58-4A76-4104-80A8-921C97ED47F2}" destId="{C7E6BC2A-2ADB-4761-AED1-E0B34D5255F2}" srcOrd="0" destOrd="0" presId="urn:microsoft.com/office/officeart/2008/layout/HexagonCluster"/>
    <dgm:cxn modelId="{612A58D6-2EF8-4FA5-BA73-A77BDAE2DE7E}" type="presParOf" srcId="{C7E6BC2A-2ADB-4761-AED1-E0B34D5255F2}" destId="{8CAED648-9C85-493A-A3BC-4B0F23E97CB9}" srcOrd="0" destOrd="0" presId="urn:microsoft.com/office/officeart/2008/layout/HexagonCluster"/>
    <dgm:cxn modelId="{CB943495-318A-4AED-855B-CD982DCB1B5D}" type="presParOf" srcId="{E3E33B58-4A76-4104-80A8-921C97ED47F2}" destId="{DBB497E1-F264-47D1-A043-B01EC1306A11}" srcOrd="1" destOrd="0" presId="urn:microsoft.com/office/officeart/2008/layout/HexagonCluster"/>
    <dgm:cxn modelId="{34706618-B4ED-4305-A3CE-E4DF2D723EA1}" type="presParOf" srcId="{DBB497E1-F264-47D1-A043-B01EC1306A11}" destId="{D199D09E-1630-44AA-AF44-E20F70D51219}" srcOrd="0" destOrd="0" presId="urn:microsoft.com/office/officeart/2008/layout/HexagonCluster"/>
    <dgm:cxn modelId="{09887C45-D2FF-491F-96E6-1E038A424073}" type="presParOf" srcId="{E3E33B58-4A76-4104-80A8-921C97ED47F2}" destId="{3BEB8CCA-F176-44E0-A15B-CA95DBD6EC61}" srcOrd="2" destOrd="0" presId="urn:microsoft.com/office/officeart/2008/layout/HexagonCluster"/>
    <dgm:cxn modelId="{D54EE7ED-F944-4143-948F-211FD8C06679}" type="presParOf" srcId="{3BEB8CCA-F176-44E0-A15B-CA95DBD6EC61}" destId="{3923FB25-B14B-4BF1-86BC-8799A4DFC1BA}" srcOrd="0" destOrd="0" presId="urn:microsoft.com/office/officeart/2008/layout/HexagonCluster"/>
    <dgm:cxn modelId="{6500EB4A-8834-4550-ABDA-3CBBE86EE0D5}" type="presParOf" srcId="{E3E33B58-4A76-4104-80A8-921C97ED47F2}" destId="{955853B3-9D2A-4D55-AF9B-29C9E31D2420}" srcOrd="3" destOrd="0" presId="urn:microsoft.com/office/officeart/2008/layout/HexagonCluster"/>
    <dgm:cxn modelId="{AE34FC00-2713-4BDD-AC1A-D40886C032C7}" type="presParOf" srcId="{955853B3-9D2A-4D55-AF9B-29C9E31D2420}" destId="{DC95DA9F-CEF9-41D2-962B-7D6C936178F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26D4C7C-3CB7-43BB-9946-4AE30C26D21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3086F70B-D7E8-428A-B9BE-11278191F4CC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A08449B1-A4AE-42E9-B201-B70100B439B4}" type="parTrans" cxnId="{692E9921-9415-40F7-B9AF-F46C869F0983}">
      <dgm:prSet/>
      <dgm:spPr/>
      <dgm:t>
        <a:bodyPr/>
        <a:lstStyle/>
        <a:p>
          <a:endParaRPr lang="en-US"/>
        </a:p>
      </dgm:t>
    </dgm:pt>
    <dgm:pt modelId="{F502029B-4440-40ED-BFB0-463ABD35149E}" type="sibTrans" cxnId="{692E9921-9415-40F7-B9AF-F46C869F0983}">
      <dgm:prSet/>
      <dgm:spPr>
        <a:blipFill>
          <a:blip xmlns:r="http://schemas.openxmlformats.org/officeDocument/2006/relationships" r:embed="rId1"/>
          <a:srcRect/>
          <a:stretch>
            <a:fillRect l="-29000" r="-29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8E8F26F2-8C5B-4451-892A-CEAEC913CE26}" type="pres">
      <dgm:prSet presAssocID="{926D4C7C-3CB7-43BB-9946-4AE30C26D21C}" presName="Name0" presStyleCnt="0">
        <dgm:presLayoutVars>
          <dgm:chMax val="21"/>
          <dgm:chPref val="21"/>
        </dgm:presLayoutVars>
      </dgm:prSet>
      <dgm:spPr/>
    </dgm:pt>
    <dgm:pt modelId="{F5B5EAB3-59E4-4930-89C5-2FE65846275C}" type="pres">
      <dgm:prSet presAssocID="{3086F70B-D7E8-428A-B9BE-11278191F4CC}" presName="text1" presStyleCnt="0"/>
      <dgm:spPr/>
    </dgm:pt>
    <dgm:pt modelId="{02DB0277-0714-4DEF-8D1D-E01BD3766C13}" type="pres">
      <dgm:prSet presAssocID="{3086F70B-D7E8-428A-B9BE-11278191F4CC}" presName="textRepeatNode" presStyleLbl="alignNode1" presStyleIdx="0" presStyleCnt="1" custLinFactNeighborX="-79013" custLinFactNeighborY="-550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FB134D-C7F8-46CB-9E77-76E2B5734FC9}" type="pres">
      <dgm:prSet presAssocID="{3086F70B-D7E8-428A-B9BE-11278191F4CC}" presName="textaccent1" presStyleCnt="0"/>
      <dgm:spPr/>
    </dgm:pt>
    <dgm:pt modelId="{733DC17B-E444-4E84-9209-28E4606D2E1D}" type="pres">
      <dgm:prSet presAssocID="{3086F70B-D7E8-428A-B9BE-11278191F4CC}" presName="accentRepeatNode" presStyleLbl="solidAlignAcc1" presStyleIdx="0" presStyleCnt="2" custLinFactX="-300000" custLinFactY="-200000" custLinFactNeighborX="-376987" custLinFactNeighborY="-270958"/>
      <dgm:spPr>
        <a:noFill/>
        <a:ln>
          <a:noFill/>
        </a:ln>
      </dgm:spPr>
    </dgm:pt>
    <dgm:pt modelId="{2738012E-E157-4EC5-8F83-AC8F54C7D502}" type="pres">
      <dgm:prSet presAssocID="{F502029B-4440-40ED-BFB0-463ABD35149E}" presName="image1" presStyleCnt="0"/>
      <dgm:spPr/>
    </dgm:pt>
    <dgm:pt modelId="{433E6158-5B36-48B3-8794-D8B826B11B39}" type="pres">
      <dgm:prSet presAssocID="{F502029B-4440-40ED-BFB0-463ABD35149E}" presName="imageRepeatNode" presStyleLbl="alignAcc1" presStyleIdx="0" presStyleCnt="1" custLinFactNeighborX="1137"/>
      <dgm:spPr/>
      <dgm:t>
        <a:bodyPr/>
        <a:lstStyle/>
        <a:p>
          <a:endParaRPr lang="en-US"/>
        </a:p>
      </dgm:t>
    </dgm:pt>
    <dgm:pt modelId="{BA2F693B-7467-4C4B-8229-AF63AF8EF75D}" type="pres">
      <dgm:prSet presAssocID="{F502029B-4440-40ED-BFB0-463ABD35149E}" presName="imageaccent1" presStyleCnt="0"/>
      <dgm:spPr/>
    </dgm:pt>
    <dgm:pt modelId="{9885D56C-41A3-470E-A255-CDDAD8B7FAF2}" type="pres">
      <dgm:prSet presAssocID="{F502029B-4440-40ED-BFB0-463ABD35149E}" presName="accentRepeatNode" presStyleLbl="solidAlignAcc1" presStyleIdx="1" presStyleCnt="2" custLinFactX="-300000" custLinFactY="-200000" custLinFactNeighborX="-376987" custLinFactNeighborY="-270958"/>
      <dgm:spPr>
        <a:noFill/>
        <a:ln>
          <a:noFill/>
        </a:ln>
      </dgm:spPr>
    </dgm:pt>
  </dgm:ptLst>
  <dgm:cxnLst>
    <dgm:cxn modelId="{6E4C0324-8960-4B28-B77C-1FDC085F79AD}" type="presOf" srcId="{F502029B-4440-40ED-BFB0-463ABD35149E}" destId="{433E6158-5B36-48B3-8794-D8B826B11B39}" srcOrd="0" destOrd="0" presId="urn:microsoft.com/office/officeart/2008/layout/HexagonCluster"/>
    <dgm:cxn modelId="{077251BD-5F76-476C-8A11-22EC637EED5C}" type="presOf" srcId="{926D4C7C-3CB7-43BB-9946-4AE30C26D21C}" destId="{8E8F26F2-8C5B-4451-892A-CEAEC913CE26}" srcOrd="0" destOrd="0" presId="urn:microsoft.com/office/officeart/2008/layout/HexagonCluster"/>
    <dgm:cxn modelId="{692E9921-9415-40F7-B9AF-F46C869F0983}" srcId="{926D4C7C-3CB7-43BB-9946-4AE30C26D21C}" destId="{3086F70B-D7E8-428A-B9BE-11278191F4CC}" srcOrd="0" destOrd="0" parTransId="{A08449B1-A4AE-42E9-B201-B70100B439B4}" sibTransId="{F502029B-4440-40ED-BFB0-463ABD35149E}"/>
    <dgm:cxn modelId="{D045820C-8342-42E6-982E-4B57DBBC7919}" type="presOf" srcId="{3086F70B-D7E8-428A-B9BE-11278191F4CC}" destId="{02DB0277-0714-4DEF-8D1D-E01BD3766C13}" srcOrd="0" destOrd="0" presId="urn:microsoft.com/office/officeart/2008/layout/HexagonCluster"/>
    <dgm:cxn modelId="{9F63B0D4-B889-4EED-B9F6-29A754B5B239}" type="presParOf" srcId="{8E8F26F2-8C5B-4451-892A-CEAEC913CE26}" destId="{F5B5EAB3-59E4-4930-89C5-2FE65846275C}" srcOrd="0" destOrd="0" presId="urn:microsoft.com/office/officeart/2008/layout/HexagonCluster"/>
    <dgm:cxn modelId="{09EFB452-9A85-4083-B3EB-CD6E32B5E21D}" type="presParOf" srcId="{F5B5EAB3-59E4-4930-89C5-2FE65846275C}" destId="{02DB0277-0714-4DEF-8D1D-E01BD3766C13}" srcOrd="0" destOrd="0" presId="urn:microsoft.com/office/officeart/2008/layout/HexagonCluster"/>
    <dgm:cxn modelId="{FBFAB7A2-A9AC-47A1-BC12-EDE6B157AA13}" type="presParOf" srcId="{8E8F26F2-8C5B-4451-892A-CEAEC913CE26}" destId="{FBFB134D-C7F8-46CB-9E77-76E2B5734FC9}" srcOrd="1" destOrd="0" presId="urn:microsoft.com/office/officeart/2008/layout/HexagonCluster"/>
    <dgm:cxn modelId="{9141202E-569C-4801-AE5A-C770E472D309}" type="presParOf" srcId="{FBFB134D-C7F8-46CB-9E77-76E2B5734FC9}" destId="{733DC17B-E444-4E84-9209-28E4606D2E1D}" srcOrd="0" destOrd="0" presId="urn:microsoft.com/office/officeart/2008/layout/HexagonCluster"/>
    <dgm:cxn modelId="{D5FA8D54-06C4-4AE7-B827-715936B89394}" type="presParOf" srcId="{8E8F26F2-8C5B-4451-892A-CEAEC913CE26}" destId="{2738012E-E157-4EC5-8F83-AC8F54C7D502}" srcOrd="2" destOrd="0" presId="urn:microsoft.com/office/officeart/2008/layout/HexagonCluster"/>
    <dgm:cxn modelId="{123BD999-EB09-4E20-A841-D4FE4A907BB6}" type="presParOf" srcId="{2738012E-E157-4EC5-8F83-AC8F54C7D502}" destId="{433E6158-5B36-48B3-8794-D8B826B11B39}" srcOrd="0" destOrd="0" presId="urn:microsoft.com/office/officeart/2008/layout/HexagonCluster"/>
    <dgm:cxn modelId="{2DB7965F-60F8-43C7-9741-2D9AD7645AE0}" type="presParOf" srcId="{8E8F26F2-8C5B-4451-892A-CEAEC913CE26}" destId="{BA2F693B-7467-4C4B-8229-AF63AF8EF75D}" srcOrd="3" destOrd="0" presId="urn:microsoft.com/office/officeart/2008/layout/HexagonCluster"/>
    <dgm:cxn modelId="{28709CBA-9460-48F8-84BB-FD8AE1FEFBA8}" type="presParOf" srcId="{BA2F693B-7467-4C4B-8229-AF63AF8EF75D}" destId="{9885D56C-41A3-470E-A255-CDDAD8B7FAF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F31F5EF3-2756-4A77-9A60-72BB1608505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357C78A0-F006-4E93-B000-DBA72B147E09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715ED19-CB70-47B7-A72A-1AD4BCFC3335}" type="parTrans" cxnId="{946CA27B-9053-468D-AEC0-069A856B7C3F}">
      <dgm:prSet/>
      <dgm:spPr/>
      <dgm:t>
        <a:bodyPr/>
        <a:lstStyle/>
        <a:p>
          <a:endParaRPr lang="en-US"/>
        </a:p>
      </dgm:t>
    </dgm:pt>
    <dgm:pt modelId="{FD0BBD61-F746-40BA-AB29-5E6D4A05C9C8}" type="sibTrans" cxnId="{946CA27B-9053-468D-AEC0-069A856B7C3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ard 2.jpg"/>
        </a:ext>
      </dgm:extLst>
    </dgm:pt>
    <dgm:pt modelId="{F5BA747B-FB8C-4D29-9213-276ED1549AEA}" type="pres">
      <dgm:prSet presAssocID="{F31F5EF3-2756-4A77-9A60-72BB1608505D}" presName="Name0" presStyleCnt="0">
        <dgm:presLayoutVars>
          <dgm:chMax val="21"/>
          <dgm:chPref val="21"/>
        </dgm:presLayoutVars>
      </dgm:prSet>
      <dgm:spPr/>
    </dgm:pt>
    <dgm:pt modelId="{1BED323F-F491-47C2-A1BA-CDAC896C3E6D}" type="pres">
      <dgm:prSet presAssocID="{357C78A0-F006-4E93-B000-DBA72B147E09}" presName="text1" presStyleCnt="0"/>
      <dgm:spPr/>
    </dgm:pt>
    <dgm:pt modelId="{19497E52-4F3A-487B-BEB2-E654BA528AC0}" type="pres">
      <dgm:prSet presAssocID="{357C78A0-F006-4E93-B000-DBA72B147E09}" presName="textRepeatNode" presStyleLbl="alignNode1" presStyleIdx="0" presStyleCnt="1" custLinFactNeighborX="-82694" custLinFactNeighborY="-531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DAF39-FEA9-499B-B390-03AD9B34CC64}" type="pres">
      <dgm:prSet presAssocID="{357C78A0-F006-4E93-B000-DBA72B147E09}" presName="textaccent1" presStyleCnt="0"/>
      <dgm:spPr/>
    </dgm:pt>
    <dgm:pt modelId="{493E6CBD-E066-4DE9-A863-F9176D8013B6}" type="pres">
      <dgm:prSet presAssocID="{357C78A0-F006-4E93-B000-DBA72B147E09}" presName="accentRepeatNode" presStyleLbl="solidAlignAcc1" presStyleIdx="0" presStyleCnt="2" custLinFactX="-308524" custLinFactY="-200000" custLinFactNeighborX="-400000" custLinFactNeighborY="-254288"/>
      <dgm:spPr>
        <a:noFill/>
        <a:ln>
          <a:noFill/>
        </a:ln>
      </dgm:spPr>
    </dgm:pt>
    <dgm:pt modelId="{72A2A233-F5C7-4150-965B-47CFA9BD2D52}" type="pres">
      <dgm:prSet presAssocID="{FD0BBD61-F746-40BA-AB29-5E6D4A05C9C8}" presName="image1" presStyleCnt="0"/>
      <dgm:spPr/>
    </dgm:pt>
    <dgm:pt modelId="{26C34136-382A-4081-A089-CAB60E5E4C54}" type="pres">
      <dgm:prSet presAssocID="{FD0BBD61-F746-40BA-AB29-5E6D4A05C9C8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8D516238-85BD-4FEB-9096-C764F7EB8B8A}" type="pres">
      <dgm:prSet presAssocID="{FD0BBD61-F746-40BA-AB29-5E6D4A05C9C8}" presName="imageaccent1" presStyleCnt="0"/>
      <dgm:spPr/>
    </dgm:pt>
    <dgm:pt modelId="{D605AD07-BA56-4F6F-833A-71AC068426E9}" type="pres">
      <dgm:prSet presAssocID="{FD0BBD61-F746-40BA-AB29-5E6D4A05C9C8}" presName="accentRepeatNode" presStyleLbl="solidAlignAcc1" presStyleIdx="1" presStyleCnt="2" custLinFactX="-308524" custLinFactY="-200000" custLinFactNeighborX="-400000" custLinFactNeighborY="-254288"/>
      <dgm:spPr>
        <a:noFill/>
        <a:ln>
          <a:noFill/>
        </a:ln>
      </dgm:spPr>
    </dgm:pt>
  </dgm:ptLst>
  <dgm:cxnLst>
    <dgm:cxn modelId="{BAEE772C-663F-4949-8E59-476814567E56}" type="presOf" srcId="{F31F5EF3-2756-4A77-9A60-72BB1608505D}" destId="{F5BA747B-FB8C-4D29-9213-276ED1549AEA}" srcOrd="0" destOrd="0" presId="urn:microsoft.com/office/officeart/2008/layout/HexagonCluster"/>
    <dgm:cxn modelId="{946CA27B-9053-468D-AEC0-069A856B7C3F}" srcId="{F31F5EF3-2756-4A77-9A60-72BB1608505D}" destId="{357C78A0-F006-4E93-B000-DBA72B147E09}" srcOrd="0" destOrd="0" parTransId="{5715ED19-CB70-47B7-A72A-1AD4BCFC3335}" sibTransId="{FD0BBD61-F746-40BA-AB29-5E6D4A05C9C8}"/>
    <dgm:cxn modelId="{2818A199-BF43-481B-8B85-6C4407EF15EA}" type="presOf" srcId="{357C78A0-F006-4E93-B000-DBA72B147E09}" destId="{19497E52-4F3A-487B-BEB2-E654BA528AC0}" srcOrd="0" destOrd="0" presId="urn:microsoft.com/office/officeart/2008/layout/HexagonCluster"/>
    <dgm:cxn modelId="{B8B3FC3D-94CD-4174-AECA-8CC4220E2932}" type="presOf" srcId="{FD0BBD61-F746-40BA-AB29-5E6D4A05C9C8}" destId="{26C34136-382A-4081-A089-CAB60E5E4C54}" srcOrd="0" destOrd="0" presId="urn:microsoft.com/office/officeart/2008/layout/HexagonCluster"/>
    <dgm:cxn modelId="{CE51B06F-7956-4B20-8168-F73B4CB4705D}" type="presParOf" srcId="{F5BA747B-FB8C-4D29-9213-276ED1549AEA}" destId="{1BED323F-F491-47C2-A1BA-CDAC896C3E6D}" srcOrd="0" destOrd="0" presId="urn:microsoft.com/office/officeart/2008/layout/HexagonCluster"/>
    <dgm:cxn modelId="{B8ADB087-862B-4657-89C8-C2EF40E5A351}" type="presParOf" srcId="{1BED323F-F491-47C2-A1BA-CDAC896C3E6D}" destId="{19497E52-4F3A-487B-BEB2-E654BA528AC0}" srcOrd="0" destOrd="0" presId="urn:microsoft.com/office/officeart/2008/layout/HexagonCluster"/>
    <dgm:cxn modelId="{41E034E6-AC46-46B0-B1A2-7E61F08B7487}" type="presParOf" srcId="{F5BA747B-FB8C-4D29-9213-276ED1549AEA}" destId="{04BDAF39-FEA9-499B-B390-03AD9B34CC64}" srcOrd="1" destOrd="0" presId="urn:microsoft.com/office/officeart/2008/layout/HexagonCluster"/>
    <dgm:cxn modelId="{C428EE97-2985-40B3-8360-AED46B037EBE}" type="presParOf" srcId="{04BDAF39-FEA9-499B-B390-03AD9B34CC64}" destId="{493E6CBD-E066-4DE9-A863-F9176D8013B6}" srcOrd="0" destOrd="0" presId="urn:microsoft.com/office/officeart/2008/layout/HexagonCluster"/>
    <dgm:cxn modelId="{B03B9A38-CDD3-4E40-A0F7-E0BE5E81505B}" type="presParOf" srcId="{F5BA747B-FB8C-4D29-9213-276ED1549AEA}" destId="{72A2A233-F5C7-4150-965B-47CFA9BD2D52}" srcOrd="2" destOrd="0" presId="urn:microsoft.com/office/officeart/2008/layout/HexagonCluster"/>
    <dgm:cxn modelId="{A7FF5AAF-1E79-4E9F-89C2-6A6DB8721116}" type="presParOf" srcId="{72A2A233-F5C7-4150-965B-47CFA9BD2D52}" destId="{26C34136-382A-4081-A089-CAB60E5E4C54}" srcOrd="0" destOrd="0" presId="urn:microsoft.com/office/officeart/2008/layout/HexagonCluster"/>
    <dgm:cxn modelId="{90D36DCA-9D25-45D1-A209-3C920CF497DF}" type="presParOf" srcId="{F5BA747B-FB8C-4D29-9213-276ED1549AEA}" destId="{8D516238-85BD-4FEB-9096-C764F7EB8B8A}" srcOrd="3" destOrd="0" presId="urn:microsoft.com/office/officeart/2008/layout/HexagonCluster"/>
    <dgm:cxn modelId="{6A019BA4-EF8C-4A4B-A6A4-D46B470A0B3D}" type="presParOf" srcId="{8D516238-85BD-4FEB-9096-C764F7EB8B8A}" destId="{D605AD07-BA56-4F6F-833A-71AC068426E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9311C0E-67AC-46CF-8688-698E0D6F67F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5ECBE4F0-16A0-433C-8A3F-F8994868420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AC64E1D4-C56B-4123-8084-881C74E0AFF9}" type="parTrans" cxnId="{0518E007-7235-4E2B-958A-B7562D54DD52}">
      <dgm:prSet/>
      <dgm:spPr/>
      <dgm:t>
        <a:bodyPr/>
        <a:lstStyle/>
        <a:p>
          <a:endParaRPr lang="en-US"/>
        </a:p>
      </dgm:t>
    </dgm:pt>
    <dgm:pt modelId="{A7AEDB1D-59D7-43F1-8545-F5F782F93265}" type="sibTrans" cxnId="{0518E007-7235-4E2B-958A-B7562D54DD52}">
      <dgm:prSet/>
      <dgm:spPr>
        <a:blipFill dpi="0" rotWithShape="1">
          <a:blip xmlns:r="http://schemas.openxmlformats.org/officeDocument/2006/relationships" r:embed="rId1"/>
          <a:srcRect/>
          <a:stretch>
            <a:fillRect l="-1410" r="-3459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F0356618-6501-4A50-AE77-403F762C32E4}" type="pres">
      <dgm:prSet presAssocID="{59311C0E-67AC-46CF-8688-698E0D6F67F0}" presName="Name0" presStyleCnt="0">
        <dgm:presLayoutVars>
          <dgm:chMax val="21"/>
          <dgm:chPref val="21"/>
        </dgm:presLayoutVars>
      </dgm:prSet>
      <dgm:spPr/>
    </dgm:pt>
    <dgm:pt modelId="{D2FFF7A0-3EA5-4AF0-BD90-C7F3B9D40619}" type="pres">
      <dgm:prSet presAssocID="{5ECBE4F0-16A0-433C-8A3F-F89948684208}" presName="text1" presStyleCnt="0"/>
      <dgm:spPr/>
    </dgm:pt>
    <dgm:pt modelId="{E2F28FB3-C277-4510-9A24-33BF4C8B2512}" type="pres">
      <dgm:prSet presAssocID="{5ECBE4F0-16A0-433C-8A3F-F89948684208}" presName="textRepeatNode" presStyleLbl="alignNode1" presStyleIdx="0" presStyleCnt="1" custLinFactNeighborX="-80150" custLinFactNeighborY="-493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DF41E-CDB0-4A36-A77E-350983062C4F}" type="pres">
      <dgm:prSet presAssocID="{5ECBE4F0-16A0-433C-8A3F-F89948684208}" presName="textaccent1" presStyleCnt="0"/>
      <dgm:spPr/>
    </dgm:pt>
    <dgm:pt modelId="{777557A9-72DE-42E4-8FFA-60874BEACB4C}" type="pres">
      <dgm:prSet presAssocID="{5ECBE4F0-16A0-433C-8A3F-F89948684208}" presName="accentRepeatNode" presStyleLbl="solidAlignAcc1" presStyleIdx="0" presStyleCnt="2" custLinFactX="-300000" custLinFactY="-200000" custLinFactNeighborX="-386728" custLinFactNeighborY="-221905"/>
      <dgm:spPr>
        <a:noFill/>
        <a:ln>
          <a:noFill/>
        </a:ln>
      </dgm:spPr>
    </dgm:pt>
    <dgm:pt modelId="{4591075A-18A6-4780-980A-12F3B0698400}" type="pres">
      <dgm:prSet presAssocID="{A7AEDB1D-59D7-43F1-8545-F5F782F93265}" presName="image1" presStyleCnt="0"/>
      <dgm:spPr/>
    </dgm:pt>
    <dgm:pt modelId="{72BF3D66-55D4-446D-AA8D-9B18FBF8BD48}" type="pres">
      <dgm:prSet presAssocID="{A7AEDB1D-59D7-43F1-8545-F5F782F93265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3E935C7A-63FE-4427-A0BB-E9D97DC82BBF}" type="pres">
      <dgm:prSet presAssocID="{A7AEDB1D-59D7-43F1-8545-F5F782F93265}" presName="imageaccent1" presStyleCnt="0"/>
      <dgm:spPr/>
    </dgm:pt>
    <dgm:pt modelId="{28F06DC1-3E18-4B8B-B221-B67BCF648E9C}" type="pres">
      <dgm:prSet presAssocID="{A7AEDB1D-59D7-43F1-8545-F5F782F93265}" presName="accentRepeatNode" presStyleLbl="solidAlignAcc1" presStyleIdx="1" presStyleCnt="2" custLinFactX="-300000" custLinFactY="-200000" custLinFactNeighborX="-386728" custLinFactNeighborY="-221905"/>
      <dgm:spPr>
        <a:noFill/>
        <a:ln>
          <a:noFill/>
        </a:ln>
      </dgm:spPr>
    </dgm:pt>
  </dgm:ptLst>
  <dgm:cxnLst>
    <dgm:cxn modelId="{76CFA06D-B2F2-4BF9-9A1A-9D0B88A4F848}" type="presOf" srcId="{A7AEDB1D-59D7-43F1-8545-F5F782F93265}" destId="{72BF3D66-55D4-446D-AA8D-9B18FBF8BD48}" srcOrd="0" destOrd="0" presId="urn:microsoft.com/office/officeart/2008/layout/HexagonCluster"/>
    <dgm:cxn modelId="{AFED6082-FD47-492D-9D97-0DCFFD5EBDCA}" type="presOf" srcId="{5ECBE4F0-16A0-433C-8A3F-F89948684208}" destId="{E2F28FB3-C277-4510-9A24-33BF4C8B2512}" srcOrd="0" destOrd="0" presId="urn:microsoft.com/office/officeart/2008/layout/HexagonCluster"/>
    <dgm:cxn modelId="{988AEFA4-FBC7-4052-B7B8-2E422E3DB8A7}" type="presOf" srcId="{59311C0E-67AC-46CF-8688-698E0D6F67F0}" destId="{F0356618-6501-4A50-AE77-403F762C32E4}" srcOrd="0" destOrd="0" presId="urn:microsoft.com/office/officeart/2008/layout/HexagonCluster"/>
    <dgm:cxn modelId="{0518E007-7235-4E2B-958A-B7562D54DD52}" srcId="{59311C0E-67AC-46CF-8688-698E0D6F67F0}" destId="{5ECBE4F0-16A0-433C-8A3F-F89948684208}" srcOrd="0" destOrd="0" parTransId="{AC64E1D4-C56B-4123-8084-881C74E0AFF9}" sibTransId="{A7AEDB1D-59D7-43F1-8545-F5F782F93265}"/>
    <dgm:cxn modelId="{367CD371-1E43-4A33-A488-E1C1E989D95C}" type="presParOf" srcId="{F0356618-6501-4A50-AE77-403F762C32E4}" destId="{D2FFF7A0-3EA5-4AF0-BD90-C7F3B9D40619}" srcOrd="0" destOrd="0" presId="urn:microsoft.com/office/officeart/2008/layout/HexagonCluster"/>
    <dgm:cxn modelId="{31918B96-8D57-40FE-B7CC-41FAEDC949F4}" type="presParOf" srcId="{D2FFF7A0-3EA5-4AF0-BD90-C7F3B9D40619}" destId="{E2F28FB3-C277-4510-9A24-33BF4C8B2512}" srcOrd="0" destOrd="0" presId="urn:microsoft.com/office/officeart/2008/layout/HexagonCluster"/>
    <dgm:cxn modelId="{639B8B27-3771-4496-ACD7-C71E4D20E4C5}" type="presParOf" srcId="{F0356618-6501-4A50-AE77-403F762C32E4}" destId="{086DF41E-CDB0-4A36-A77E-350983062C4F}" srcOrd="1" destOrd="0" presId="urn:microsoft.com/office/officeart/2008/layout/HexagonCluster"/>
    <dgm:cxn modelId="{16A1F2F2-65AB-4440-A259-0636EC5A6CE9}" type="presParOf" srcId="{086DF41E-CDB0-4A36-A77E-350983062C4F}" destId="{777557A9-72DE-42E4-8FFA-60874BEACB4C}" srcOrd="0" destOrd="0" presId="urn:microsoft.com/office/officeart/2008/layout/HexagonCluster"/>
    <dgm:cxn modelId="{3167CA81-7B01-40EA-87E5-CECEC3748903}" type="presParOf" srcId="{F0356618-6501-4A50-AE77-403F762C32E4}" destId="{4591075A-18A6-4780-980A-12F3B0698400}" srcOrd="2" destOrd="0" presId="urn:microsoft.com/office/officeart/2008/layout/HexagonCluster"/>
    <dgm:cxn modelId="{98EF6E17-71D2-4B46-BEBB-90E84B88BE74}" type="presParOf" srcId="{4591075A-18A6-4780-980A-12F3B0698400}" destId="{72BF3D66-55D4-446D-AA8D-9B18FBF8BD48}" srcOrd="0" destOrd="0" presId="urn:microsoft.com/office/officeart/2008/layout/HexagonCluster"/>
    <dgm:cxn modelId="{F0B60041-137B-438F-8109-C44972C2F379}" type="presParOf" srcId="{F0356618-6501-4A50-AE77-403F762C32E4}" destId="{3E935C7A-63FE-4427-A0BB-E9D97DC82BBF}" srcOrd="3" destOrd="0" presId="urn:microsoft.com/office/officeart/2008/layout/HexagonCluster"/>
    <dgm:cxn modelId="{FB071AE7-85B6-42B5-9508-4C5A15E4E71C}" type="presParOf" srcId="{3E935C7A-63FE-4427-A0BB-E9D97DC82BBF}" destId="{28F06DC1-3E18-4B8B-B221-B67BCF648E9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AE3EB76-796B-4D73-9485-4B92303FCCB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60B14724-8AF8-465B-B1E3-7180CD1B8D20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0077A00B-5CBE-46EB-B8C9-8335EF433328}" type="parTrans" cxnId="{E1DB09C3-FE8A-4905-8DC0-604F7F78F0AC}">
      <dgm:prSet/>
      <dgm:spPr/>
      <dgm:t>
        <a:bodyPr/>
        <a:lstStyle/>
        <a:p>
          <a:endParaRPr lang="en-US"/>
        </a:p>
      </dgm:t>
    </dgm:pt>
    <dgm:pt modelId="{F84C2437-DB79-4D7E-BECF-76259FAA45F4}" type="sibTrans" cxnId="{E1DB09C3-FE8A-4905-8DC0-604F7F78F0AC}">
      <dgm:prSet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743080CA-63EB-4749-AF09-F8023EC53AA2}" type="pres">
      <dgm:prSet presAssocID="{FAE3EB76-796B-4D73-9485-4B92303FCCB7}" presName="Name0" presStyleCnt="0">
        <dgm:presLayoutVars>
          <dgm:chMax val="21"/>
          <dgm:chPref val="21"/>
        </dgm:presLayoutVars>
      </dgm:prSet>
      <dgm:spPr/>
    </dgm:pt>
    <dgm:pt modelId="{DA8D9651-6CEB-4042-AAC8-F0EAD0303DA7}" type="pres">
      <dgm:prSet presAssocID="{60B14724-8AF8-465B-B1E3-7180CD1B8D20}" presName="text1" presStyleCnt="0"/>
      <dgm:spPr/>
    </dgm:pt>
    <dgm:pt modelId="{12059885-5A72-4755-99BE-49CC9DEAECE5}" type="pres">
      <dgm:prSet presAssocID="{60B14724-8AF8-465B-B1E3-7180CD1B8D20}" presName="textRepeatNode" presStyleLbl="alignNode1" presStyleIdx="0" presStyleCnt="1" custLinFactNeighborX="-83763" custLinFactNeighborY="-54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A0C92E-E761-47B9-88A7-40A7CABD569A}" type="pres">
      <dgm:prSet presAssocID="{60B14724-8AF8-465B-B1E3-7180CD1B8D20}" presName="textaccent1" presStyleCnt="0"/>
      <dgm:spPr/>
    </dgm:pt>
    <dgm:pt modelId="{188B3AA9-17CE-4A3E-B32E-89A70F0A9B2E}" type="pres">
      <dgm:prSet presAssocID="{60B14724-8AF8-465B-B1E3-7180CD1B8D20}" presName="accentRepeatNode" presStyleLbl="solidAlignAcc1" presStyleIdx="0" presStyleCnt="2" custLinFactX="-317684" custLinFactY="-200000" custLinFactNeighborX="-400000" custLinFactNeighborY="-266621"/>
      <dgm:spPr>
        <a:noFill/>
        <a:ln>
          <a:noFill/>
        </a:ln>
      </dgm:spPr>
    </dgm:pt>
    <dgm:pt modelId="{35CF346A-84B3-4B12-8B23-C21EDDA3C2F6}" type="pres">
      <dgm:prSet presAssocID="{F84C2437-DB79-4D7E-BECF-76259FAA45F4}" presName="image1" presStyleCnt="0"/>
      <dgm:spPr/>
    </dgm:pt>
    <dgm:pt modelId="{3A2EAA2D-A43D-4440-AD67-86A31C398F66}" type="pres">
      <dgm:prSet presAssocID="{F84C2437-DB79-4D7E-BECF-76259FAA45F4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F0E295D1-8189-4E7E-96B8-EF9558634920}" type="pres">
      <dgm:prSet presAssocID="{F84C2437-DB79-4D7E-BECF-76259FAA45F4}" presName="imageaccent1" presStyleCnt="0"/>
      <dgm:spPr/>
    </dgm:pt>
    <dgm:pt modelId="{F3DD87A5-7B98-4B18-A12D-AA5EAA9D5EFC}" type="pres">
      <dgm:prSet presAssocID="{F84C2437-DB79-4D7E-BECF-76259FAA45F4}" presName="accentRepeatNode" presStyleLbl="solidAlignAcc1" presStyleIdx="1" presStyleCnt="2" custLinFactX="-317684" custLinFactY="-200000" custLinFactNeighborX="-400000" custLinFactNeighborY="-266621"/>
      <dgm:spPr>
        <a:noFill/>
        <a:ln>
          <a:noFill/>
        </a:ln>
      </dgm:spPr>
    </dgm:pt>
  </dgm:ptLst>
  <dgm:cxnLst>
    <dgm:cxn modelId="{89FAB853-B4B1-4D64-84F6-9338013E4CA5}" type="presOf" srcId="{FAE3EB76-796B-4D73-9485-4B92303FCCB7}" destId="{743080CA-63EB-4749-AF09-F8023EC53AA2}" srcOrd="0" destOrd="0" presId="urn:microsoft.com/office/officeart/2008/layout/HexagonCluster"/>
    <dgm:cxn modelId="{E1DB09C3-FE8A-4905-8DC0-604F7F78F0AC}" srcId="{FAE3EB76-796B-4D73-9485-4B92303FCCB7}" destId="{60B14724-8AF8-465B-B1E3-7180CD1B8D20}" srcOrd="0" destOrd="0" parTransId="{0077A00B-5CBE-46EB-B8C9-8335EF433328}" sibTransId="{F84C2437-DB79-4D7E-BECF-76259FAA45F4}"/>
    <dgm:cxn modelId="{66F89F67-45A7-44F9-B76B-BDC90BA581C0}" type="presOf" srcId="{60B14724-8AF8-465B-B1E3-7180CD1B8D20}" destId="{12059885-5A72-4755-99BE-49CC9DEAECE5}" srcOrd="0" destOrd="0" presId="urn:microsoft.com/office/officeart/2008/layout/HexagonCluster"/>
    <dgm:cxn modelId="{4E8551AD-4EB2-4EBA-A1ED-FB4D52584AB0}" type="presOf" srcId="{F84C2437-DB79-4D7E-BECF-76259FAA45F4}" destId="{3A2EAA2D-A43D-4440-AD67-86A31C398F66}" srcOrd="0" destOrd="0" presId="urn:microsoft.com/office/officeart/2008/layout/HexagonCluster"/>
    <dgm:cxn modelId="{33B65D8B-0970-4C09-A244-84290EB2BAF1}" type="presParOf" srcId="{743080CA-63EB-4749-AF09-F8023EC53AA2}" destId="{DA8D9651-6CEB-4042-AAC8-F0EAD0303DA7}" srcOrd="0" destOrd="0" presId="urn:microsoft.com/office/officeart/2008/layout/HexagonCluster"/>
    <dgm:cxn modelId="{B6E45226-9B3A-4045-BE34-F6C50561D4C9}" type="presParOf" srcId="{DA8D9651-6CEB-4042-AAC8-F0EAD0303DA7}" destId="{12059885-5A72-4755-99BE-49CC9DEAECE5}" srcOrd="0" destOrd="0" presId="urn:microsoft.com/office/officeart/2008/layout/HexagonCluster"/>
    <dgm:cxn modelId="{2F8D6971-D355-4A0B-897D-3CC72A844743}" type="presParOf" srcId="{743080CA-63EB-4749-AF09-F8023EC53AA2}" destId="{CDA0C92E-E761-47B9-88A7-40A7CABD569A}" srcOrd="1" destOrd="0" presId="urn:microsoft.com/office/officeart/2008/layout/HexagonCluster"/>
    <dgm:cxn modelId="{594ABEBB-7152-421F-959A-907A21A36DEB}" type="presParOf" srcId="{CDA0C92E-E761-47B9-88A7-40A7CABD569A}" destId="{188B3AA9-17CE-4A3E-B32E-89A70F0A9B2E}" srcOrd="0" destOrd="0" presId="urn:microsoft.com/office/officeart/2008/layout/HexagonCluster"/>
    <dgm:cxn modelId="{818B719B-3199-4FD0-8F8C-A07DD306A945}" type="presParOf" srcId="{743080CA-63EB-4749-AF09-F8023EC53AA2}" destId="{35CF346A-84B3-4B12-8B23-C21EDDA3C2F6}" srcOrd="2" destOrd="0" presId="urn:microsoft.com/office/officeart/2008/layout/HexagonCluster"/>
    <dgm:cxn modelId="{6D97D472-F859-4918-A2CC-A6989AE71FC8}" type="presParOf" srcId="{35CF346A-84B3-4B12-8B23-C21EDDA3C2F6}" destId="{3A2EAA2D-A43D-4440-AD67-86A31C398F66}" srcOrd="0" destOrd="0" presId="urn:microsoft.com/office/officeart/2008/layout/HexagonCluster"/>
    <dgm:cxn modelId="{4DAAC0BD-F2AF-4E03-A39C-1771A8ECA112}" type="presParOf" srcId="{743080CA-63EB-4749-AF09-F8023EC53AA2}" destId="{F0E295D1-8189-4E7E-96B8-EF9558634920}" srcOrd="3" destOrd="0" presId="urn:microsoft.com/office/officeart/2008/layout/HexagonCluster"/>
    <dgm:cxn modelId="{161DE0DB-E8BB-4FAA-8248-EE3AB716E2B9}" type="presParOf" srcId="{F0E295D1-8189-4E7E-96B8-EF9558634920}" destId="{F3DD87A5-7B98-4B18-A12D-AA5EAA9D5EF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EB6B28E-B308-454D-9FAE-1AC92CBBD6A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02D0B6C1-16A0-47E9-AC07-8C45E5A7A7C1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F84E5819-E0BA-4141-BF0E-25F645DB9C9D}" type="parTrans" cxnId="{F199D903-EB65-479B-8D91-C40A5044EFC4}">
      <dgm:prSet/>
      <dgm:spPr/>
      <dgm:t>
        <a:bodyPr/>
        <a:lstStyle/>
        <a:p>
          <a:endParaRPr lang="en-US"/>
        </a:p>
      </dgm:t>
    </dgm:pt>
    <dgm:pt modelId="{F006B7F4-6182-4404-B057-1B3AED51D0AB}" type="sibTrans" cxnId="{F199D903-EB65-479B-8D91-C40A5044EFC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ard 4.jpg"/>
        </a:ext>
      </dgm:extLst>
    </dgm:pt>
    <dgm:pt modelId="{0494B290-9BFA-4182-ADEA-B1E93D8BFF07}" type="pres">
      <dgm:prSet presAssocID="{7EB6B28E-B308-454D-9FAE-1AC92CBBD6AD}" presName="Name0" presStyleCnt="0">
        <dgm:presLayoutVars>
          <dgm:chMax val="21"/>
          <dgm:chPref val="21"/>
        </dgm:presLayoutVars>
      </dgm:prSet>
      <dgm:spPr/>
    </dgm:pt>
    <dgm:pt modelId="{E7078F60-A109-4AAA-BB0B-59BDAC38CB9F}" type="pres">
      <dgm:prSet presAssocID="{02D0B6C1-16A0-47E9-AC07-8C45E5A7A7C1}" presName="text1" presStyleCnt="0"/>
      <dgm:spPr/>
    </dgm:pt>
    <dgm:pt modelId="{8A5D6785-FADB-4C62-82A5-7CDB9FC3F9BD}" type="pres">
      <dgm:prSet presAssocID="{02D0B6C1-16A0-47E9-AC07-8C45E5A7A7C1}" presName="textRepeatNode" presStyleLbl="alignNode1" presStyleIdx="0" presStyleCnt="1" custLinFactNeighborX="-83466" custLinFactNeighborY="-531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D4974-238F-4A01-A813-EC136F37E41F}" type="pres">
      <dgm:prSet presAssocID="{02D0B6C1-16A0-47E9-AC07-8C45E5A7A7C1}" presName="textaccent1" presStyleCnt="0"/>
      <dgm:spPr/>
    </dgm:pt>
    <dgm:pt modelId="{0CAF5F42-8B5E-4334-A674-2C37675672B8}" type="pres">
      <dgm:prSet presAssocID="{02D0B6C1-16A0-47E9-AC07-8C45E5A7A7C1}" presName="accentRepeatNode" presStyleLbl="solidAlignAcc1" presStyleIdx="0" presStyleCnt="2"/>
      <dgm:spPr>
        <a:noFill/>
        <a:ln>
          <a:noFill/>
        </a:ln>
      </dgm:spPr>
    </dgm:pt>
    <dgm:pt modelId="{76C7B0CC-5D42-4C6D-B87C-69EED8D0929D}" type="pres">
      <dgm:prSet presAssocID="{F006B7F4-6182-4404-B057-1B3AED51D0AB}" presName="image1" presStyleCnt="0"/>
      <dgm:spPr/>
    </dgm:pt>
    <dgm:pt modelId="{46F4AC4E-1E32-4764-928A-62E358CC3389}" type="pres">
      <dgm:prSet presAssocID="{F006B7F4-6182-4404-B057-1B3AED51D0AB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EE2705E6-150C-486C-AC9E-251095E3ACBB}" type="pres">
      <dgm:prSet presAssocID="{F006B7F4-6182-4404-B057-1B3AED51D0AB}" presName="imageaccent1" presStyleCnt="0"/>
      <dgm:spPr/>
    </dgm:pt>
    <dgm:pt modelId="{2A7EE8DC-4217-446B-8634-34166F5AE444}" type="pres">
      <dgm:prSet presAssocID="{F006B7F4-6182-4404-B057-1B3AED51D0AB}" presName="accentRepeatNode" presStyleLbl="solidAlignAcc1" presStyleIdx="1" presStyleCnt="2"/>
      <dgm:spPr>
        <a:noFill/>
        <a:ln>
          <a:noFill/>
        </a:ln>
      </dgm:spPr>
    </dgm:pt>
  </dgm:ptLst>
  <dgm:cxnLst>
    <dgm:cxn modelId="{783196B7-325C-4507-A892-8FE9E72E77E3}" type="presOf" srcId="{F006B7F4-6182-4404-B057-1B3AED51D0AB}" destId="{46F4AC4E-1E32-4764-928A-62E358CC3389}" srcOrd="0" destOrd="0" presId="urn:microsoft.com/office/officeart/2008/layout/HexagonCluster"/>
    <dgm:cxn modelId="{CCC1A9D6-9302-43AB-90A2-70E8D48C6EBE}" type="presOf" srcId="{02D0B6C1-16A0-47E9-AC07-8C45E5A7A7C1}" destId="{8A5D6785-FADB-4C62-82A5-7CDB9FC3F9BD}" srcOrd="0" destOrd="0" presId="urn:microsoft.com/office/officeart/2008/layout/HexagonCluster"/>
    <dgm:cxn modelId="{C5402C4C-0472-4DEF-BE4E-EBC1BD4FADC3}" type="presOf" srcId="{7EB6B28E-B308-454D-9FAE-1AC92CBBD6AD}" destId="{0494B290-9BFA-4182-ADEA-B1E93D8BFF07}" srcOrd="0" destOrd="0" presId="urn:microsoft.com/office/officeart/2008/layout/HexagonCluster"/>
    <dgm:cxn modelId="{F199D903-EB65-479B-8D91-C40A5044EFC4}" srcId="{7EB6B28E-B308-454D-9FAE-1AC92CBBD6AD}" destId="{02D0B6C1-16A0-47E9-AC07-8C45E5A7A7C1}" srcOrd="0" destOrd="0" parTransId="{F84E5819-E0BA-4141-BF0E-25F645DB9C9D}" sibTransId="{F006B7F4-6182-4404-B057-1B3AED51D0AB}"/>
    <dgm:cxn modelId="{BD764796-D0AD-4DFB-B563-513308A52125}" type="presParOf" srcId="{0494B290-9BFA-4182-ADEA-B1E93D8BFF07}" destId="{E7078F60-A109-4AAA-BB0B-59BDAC38CB9F}" srcOrd="0" destOrd="0" presId="urn:microsoft.com/office/officeart/2008/layout/HexagonCluster"/>
    <dgm:cxn modelId="{5671F429-C2A8-49A5-8020-BCEEE333D892}" type="presParOf" srcId="{E7078F60-A109-4AAA-BB0B-59BDAC38CB9F}" destId="{8A5D6785-FADB-4C62-82A5-7CDB9FC3F9BD}" srcOrd="0" destOrd="0" presId="urn:microsoft.com/office/officeart/2008/layout/HexagonCluster"/>
    <dgm:cxn modelId="{5388F48B-9225-4155-B9C1-39FB88D84382}" type="presParOf" srcId="{0494B290-9BFA-4182-ADEA-B1E93D8BFF07}" destId="{F06D4974-238F-4A01-A813-EC136F37E41F}" srcOrd="1" destOrd="0" presId="urn:microsoft.com/office/officeart/2008/layout/HexagonCluster"/>
    <dgm:cxn modelId="{F3102DD8-0449-4905-89EA-59CA875CE9D4}" type="presParOf" srcId="{F06D4974-238F-4A01-A813-EC136F37E41F}" destId="{0CAF5F42-8B5E-4334-A674-2C37675672B8}" srcOrd="0" destOrd="0" presId="urn:microsoft.com/office/officeart/2008/layout/HexagonCluster"/>
    <dgm:cxn modelId="{EC68FBB9-F8F7-4112-8797-160234882944}" type="presParOf" srcId="{0494B290-9BFA-4182-ADEA-B1E93D8BFF07}" destId="{76C7B0CC-5D42-4C6D-B87C-69EED8D0929D}" srcOrd="2" destOrd="0" presId="urn:microsoft.com/office/officeart/2008/layout/HexagonCluster"/>
    <dgm:cxn modelId="{BDAF3B18-D359-46FF-8E0E-D9A9FEEC83D4}" type="presParOf" srcId="{76C7B0CC-5D42-4C6D-B87C-69EED8D0929D}" destId="{46F4AC4E-1E32-4764-928A-62E358CC3389}" srcOrd="0" destOrd="0" presId="urn:microsoft.com/office/officeart/2008/layout/HexagonCluster"/>
    <dgm:cxn modelId="{84C83EEC-21FE-4B0D-AE86-EE873A51BE7D}" type="presParOf" srcId="{0494B290-9BFA-4182-ADEA-B1E93D8BFF07}" destId="{EE2705E6-150C-486C-AC9E-251095E3ACBB}" srcOrd="3" destOrd="0" presId="urn:microsoft.com/office/officeart/2008/layout/HexagonCluster"/>
    <dgm:cxn modelId="{002AAB3D-6484-436B-B84F-DA5120BCF05E}" type="presParOf" srcId="{EE2705E6-150C-486C-AC9E-251095E3ACBB}" destId="{2A7EE8DC-4217-446B-8634-34166F5AE44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BD65A6A-81E1-418C-BEF0-27A1A086B1D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1103448-6DF1-496D-A3A9-D499DA4C44B1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4760BB74-3A4D-4F9D-ADD1-C780914C9C31}" type="parTrans" cxnId="{403E3178-CFF7-43E6-ADD0-27A89584AFCD}">
      <dgm:prSet/>
      <dgm:spPr/>
      <dgm:t>
        <a:bodyPr/>
        <a:lstStyle/>
        <a:p>
          <a:endParaRPr lang="en-US"/>
        </a:p>
      </dgm:t>
    </dgm:pt>
    <dgm:pt modelId="{5CB01017-D1C4-4179-B2C0-862860390988}" type="sibTrans" cxnId="{403E3178-CFF7-43E6-ADD0-27A89584AFC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ard 3.jpg"/>
        </a:ext>
      </dgm:extLst>
    </dgm:pt>
    <dgm:pt modelId="{2F9602FF-551F-40D9-8168-0853576FC48D}" type="pres">
      <dgm:prSet presAssocID="{ABD65A6A-81E1-418C-BEF0-27A1A086B1D7}" presName="Name0" presStyleCnt="0">
        <dgm:presLayoutVars>
          <dgm:chMax val="21"/>
          <dgm:chPref val="21"/>
        </dgm:presLayoutVars>
      </dgm:prSet>
      <dgm:spPr/>
    </dgm:pt>
    <dgm:pt modelId="{A893147E-449A-42DE-858D-67FE98A88F9F}" type="pres">
      <dgm:prSet presAssocID="{91103448-6DF1-496D-A3A9-D499DA4C44B1}" presName="text1" presStyleCnt="0"/>
      <dgm:spPr/>
    </dgm:pt>
    <dgm:pt modelId="{F8AF3B27-37A1-40DB-B750-104B33B25D5D}" type="pres">
      <dgm:prSet presAssocID="{91103448-6DF1-496D-A3A9-D499DA4C44B1}" presName="textRepeatNode" presStyleLbl="alignNode1" presStyleIdx="0" presStyleCnt="1" custLinFactNeighborX="-81531" custLinFactNeighborY="-508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6D7BE-6E19-42B9-A0DE-9D8B98419386}" type="pres">
      <dgm:prSet presAssocID="{91103448-6DF1-496D-A3A9-D499DA4C44B1}" presName="textaccent1" presStyleCnt="0"/>
      <dgm:spPr/>
    </dgm:pt>
    <dgm:pt modelId="{25764B93-AFDE-4FAC-9690-7FE59595FC7D}" type="pres">
      <dgm:prSet presAssocID="{91103448-6DF1-496D-A3A9-D499DA4C44B1}" presName="accentRepeatNode" presStyleLbl="solidAlignAcc1" presStyleIdx="0" presStyleCnt="2"/>
      <dgm:spPr>
        <a:noFill/>
        <a:ln>
          <a:noFill/>
        </a:ln>
      </dgm:spPr>
    </dgm:pt>
    <dgm:pt modelId="{66349D86-B4E9-4E9B-93DC-C5215F2F0D30}" type="pres">
      <dgm:prSet presAssocID="{5CB01017-D1C4-4179-B2C0-862860390988}" presName="image1" presStyleCnt="0"/>
      <dgm:spPr/>
    </dgm:pt>
    <dgm:pt modelId="{FB0E8931-11B0-4288-8DF1-99A25D1E0249}" type="pres">
      <dgm:prSet presAssocID="{5CB01017-D1C4-4179-B2C0-862860390988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93EC5692-0122-4349-A630-34EB7CDE1126}" type="pres">
      <dgm:prSet presAssocID="{5CB01017-D1C4-4179-B2C0-862860390988}" presName="imageaccent1" presStyleCnt="0"/>
      <dgm:spPr/>
    </dgm:pt>
    <dgm:pt modelId="{C3BE698A-5C32-4DD7-809F-1FAB3E69B072}" type="pres">
      <dgm:prSet presAssocID="{5CB01017-D1C4-4179-B2C0-862860390988}" presName="accentRepeatNode" presStyleLbl="solidAlignAcc1" presStyleIdx="1" presStyleCnt="2"/>
      <dgm:spPr>
        <a:noFill/>
        <a:ln>
          <a:noFill/>
        </a:ln>
      </dgm:spPr>
    </dgm:pt>
  </dgm:ptLst>
  <dgm:cxnLst>
    <dgm:cxn modelId="{86C302A9-A969-4701-86BF-B194967823D1}" type="presOf" srcId="{ABD65A6A-81E1-418C-BEF0-27A1A086B1D7}" destId="{2F9602FF-551F-40D9-8168-0853576FC48D}" srcOrd="0" destOrd="0" presId="urn:microsoft.com/office/officeart/2008/layout/HexagonCluster"/>
    <dgm:cxn modelId="{403E3178-CFF7-43E6-ADD0-27A89584AFCD}" srcId="{ABD65A6A-81E1-418C-BEF0-27A1A086B1D7}" destId="{91103448-6DF1-496D-A3A9-D499DA4C44B1}" srcOrd="0" destOrd="0" parTransId="{4760BB74-3A4D-4F9D-ADD1-C780914C9C31}" sibTransId="{5CB01017-D1C4-4179-B2C0-862860390988}"/>
    <dgm:cxn modelId="{14856A04-E422-45BD-8735-DF44086A1403}" type="presOf" srcId="{91103448-6DF1-496D-A3A9-D499DA4C44B1}" destId="{F8AF3B27-37A1-40DB-B750-104B33B25D5D}" srcOrd="0" destOrd="0" presId="urn:microsoft.com/office/officeart/2008/layout/HexagonCluster"/>
    <dgm:cxn modelId="{1784D929-12C5-4BB1-B288-285FF3B1B6F2}" type="presOf" srcId="{5CB01017-D1C4-4179-B2C0-862860390988}" destId="{FB0E8931-11B0-4288-8DF1-99A25D1E0249}" srcOrd="0" destOrd="0" presId="urn:microsoft.com/office/officeart/2008/layout/HexagonCluster"/>
    <dgm:cxn modelId="{DC53F2B4-FED9-43E9-9F68-2977B43D63E2}" type="presParOf" srcId="{2F9602FF-551F-40D9-8168-0853576FC48D}" destId="{A893147E-449A-42DE-858D-67FE98A88F9F}" srcOrd="0" destOrd="0" presId="urn:microsoft.com/office/officeart/2008/layout/HexagonCluster"/>
    <dgm:cxn modelId="{4FD77918-AE2B-41D5-B404-504AB326B09B}" type="presParOf" srcId="{A893147E-449A-42DE-858D-67FE98A88F9F}" destId="{F8AF3B27-37A1-40DB-B750-104B33B25D5D}" srcOrd="0" destOrd="0" presId="urn:microsoft.com/office/officeart/2008/layout/HexagonCluster"/>
    <dgm:cxn modelId="{5B71B6AD-9877-4882-8AAA-3A79A04553F3}" type="presParOf" srcId="{2F9602FF-551F-40D9-8168-0853576FC48D}" destId="{0196D7BE-6E19-42B9-A0DE-9D8B98419386}" srcOrd="1" destOrd="0" presId="urn:microsoft.com/office/officeart/2008/layout/HexagonCluster"/>
    <dgm:cxn modelId="{BD8B6C0A-EFE5-4FE5-8ECF-76A328F504B7}" type="presParOf" srcId="{0196D7BE-6E19-42B9-A0DE-9D8B98419386}" destId="{25764B93-AFDE-4FAC-9690-7FE59595FC7D}" srcOrd="0" destOrd="0" presId="urn:microsoft.com/office/officeart/2008/layout/HexagonCluster"/>
    <dgm:cxn modelId="{AC4F355E-2A0D-4FBF-954B-0FE4CA9D5C9F}" type="presParOf" srcId="{2F9602FF-551F-40D9-8168-0853576FC48D}" destId="{66349D86-B4E9-4E9B-93DC-C5215F2F0D30}" srcOrd="2" destOrd="0" presId="urn:microsoft.com/office/officeart/2008/layout/HexagonCluster"/>
    <dgm:cxn modelId="{F8E66430-B744-4BDD-8F13-2EA235E0D9CD}" type="presParOf" srcId="{66349D86-B4E9-4E9B-93DC-C5215F2F0D30}" destId="{FB0E8931-11B0-4288-8DF1-99A25D1E0249}" srcOrd="0" destOrd="0" presId="urn:microsoft.com/office/officeart/2008/layout/HexagonCluster"/>
    <dgm:cxn modelId="{AB9A55D5-D79E-4240-8B2D-F7FE4CD9B71D}" type="presParOf" srcId="{2F9602FF-551F-40D9-8168-0853576FC48D}" destId="{93EC5692-0122-4349-A630-34EB7CDE1126}" srcOrd="3" destOrd="0" presId="urn:microsoft.com/office/officeart/2008/layout/HexagonCluster"/>
    <dgm:cxn modelId="{FC2974EC-F85A-45F8-B8BE-C0C6DE5B0EAC}" type="presParOf" srcId="{93EC5692-0122-4349-A630-34EB7CDE1126}" destId="{C3BE698A-5C32-4DD7-809F-1FAB3E69B07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D081B9E-056E-4403-B913-EEBE4AF482E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EC58C44-B0A4-4672-BC4E-26F5726E924A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EC9DF47-B9F4-46E1-86CE-51B24FBB5405}" type="parTrans" cxnId="{442284AD-EACB-41EE-AB5B-10F1AAD056FB}">
      <dgm:prSet/>
      <dgm:spPr/>
      <dgm:t>
        <a:bodyPr/>
        <a:lstStyle/>
        <a:p>
          <a:endParaRPr lang="en-US"/>
        </a:p>
      </dgm:t>
    </dgm:pt>
    <dgm:pt modelId="{20B03E17-3928-4ECB-A5A7-8D379CF6FB05}" type="sibTrans" cxnId="{442284AD-EACB-41EE-AB5B-10F1AAD056FB}">
      <dgm:prSet/>
      <dgm:spPr>
        <a:blipFill dpi="0" rotWithShape="1">
          <a:blip xmlns:r="http://schemas.openxmlformats.org/officeDocument/2006/relationships" r:embed="rId1"/>
          <a:srcRect/>
          <a:stretch>
            <a:fillRect l="-3833" r="-56167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80B4C8F0-3BAB-4745-A996-16BE4E83AB7C}" type="pres">
      <dgm:prSet presAssocID="{6D081B9E-056E-4403-B913-EEBE4AF482ED}" presName="Name0" presStyleCnt="0">
        <dgm:presLayoutVars>
          <dgm:chMax val="21"/>
          <dgm:chPref val="21"/>
        </dgm:presLayoutVars>
      </dgm:prSet>
      <dgm:spPr/>
    </dgm:pt>
    <dgm:pt modelId="{BD46DAC9-9EC9-4D91-9B65-71D9E7A43606}" type="pres">
      <dgm:prSet presAssocID="{FEC58C44-B0A4-4672-BC4E-26F5726E924A}" presName="text1" presStyleCnt="0"/>
      <dgm:spPr/>
    </dgm:pt>
    <dgm:pt modelId="{8C734D3E-B266-43D2-90CE-A139583226E0}" type="pres">
      <dgm:prSet presAssocID="{FEC58C44-B0A4-4672-BC4E-26F5726E924A}" presName="textRepeatNode" presStyleLbl="alignNode1" presStyleIdx="0" presStyleCnt="1" custLinFactNeighborX="-81563" custLinFactNeighborY="-52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31A6EB-58D1-46A3-B1E4-4B164E68629D}" type="pres">
      <dgm:prSet presAssocID="{FEC58C44-B0A4-4672-BC4E-26F5726E924A}" presName="textaccent1" presStyleCnt="0"/>
      <dgm:spPr/>
    </dgm:pt>
    <dgm:pt modelId="{45F4EACF-EDD0-4391-AFB5-8F08ECB68B80}" type="pres">
      <dgm:prSet presAssocID="{FEC58C44-B0A4-4672-BC4E-26F5726E924A}" presName="accentRepeatNode" presStyleLbl="solidAlignAcc1" presStyleIdx="0" presStyleCnt="2" custLinFactX="-300000" custLinFactY="-200000" custLinFactNeighborX="-398838" custLinFactNeighborY="-245823"/>
      <dgm:spPr>
        <a:noFill/>
        <a:ln>
          <a:noFill/>
        </a:ln>
      </dgm:spPr>
    </dgm:pt>
    <dgm:pt modelId="{BFA78C1C-9860-4BA7-ADDE-E2B099F2143B}" type="pres">
      <dgm:prSet presAssocID="{20B03E17-3928-4ECB-A5A7-8D379CF6FB05}" presName="image1" presStyleCnt="0"/>
      <dgm:spPr/>
    </dgm:pt>
    <dgm:pt modelId="{6055C95F-90CD-4EE0-8C3D-356C5A14EDC0}" type="pres">
      <dgm:prSet presAssocID="{20B03E17-3928-4ECB-A5A7-8D379CF6FB05}" presName="imageRepeatNode" presStyleLbl="alignAcc1" presStyleIdx="0" presStyleCnt="1" custLinFactNeighborX="21632" custLinFactNeighborY="-61033"/>
      <dgm:spPr/>
      <dgm:t>
        <a:bodyPr/>
        <a:lstStyle/>
        <a:p>
          <a:endParaRPr lang="en-US"/>
        </a:p>
      </dgm:t>
    </dgm:pt>
    <dgm:pt modelId="{CC895D70-7364-4487-BB60-60F74AF7AC56}" type="pres">
      <dgm:prSet presAssocID="{20B03E17-3928-4ECB-A5A7-8D379CF6FB05}" presName="imageaccent1" presStyleCnt="0"/>
      <dgm:spPr/>
    </dgm:pt>
    <dgm:pt modelId="{034D2471-D63E-4FCE-B3CF-4868A8A74770}" type="pres">
      <dgm:prSet presAssocID="{20B03E17-3928-4ECB-A5A7-8D379CF6FB05}" presName="accentRepeatNode" presStyleLbl="solidAlignAcc1" presStyleIdx="1" presStyleCnt="2" custLinFactX="-300000" custLinFactY="-200000" custLinFactNeighborX="-398838" custLinFactNeighborY="-245823"/>
      <dgm:spPr>
        <a:noFill/>
        <a:ln>
          <a:noFill/>
        </a:ln>
      </dgm:spPr>
    </dgm:pt>
  </dgm:ptLst>
  <dgm:cxnLst>
    <dgm:cxn modelId="{B67B7001-5473-44B7-90D1-E268ADAC6DCD}" type="presOf" srcId="{FEC58C44-B0A4-4672-BC4E-26F5726E924A}" destId="{8C734D3E-B266-43D2-90CE-A139583226E0}" srcOrd="0" destOrd="0" presId="urn:microsoft.com/office/officeart/2008/layout/HexagonCluster"/>
    <dgm:cxn modelId="{442284AD-EACB-41EE-AB5B-10F1AAD056FB}" srcId="{6D081B9E-056E-4403-B913-EEBE4AF482ED}" destId="{FEC58C44-B0A4-4672-BC4E-26F5726E924A}" srcOrd="0" destOrd="0" parTransId="{6EC9DF47-B9F4-46E1-86CE-51B24FBB5405}" sibTransId="{20B03E17-3928-4ECB-A5A7-8D379CF6FB05}"/>
    <dgm:cxn modelId="{19A3BBB5-DBF9-46E4-97BD-FA19C3FCAF05}" type="presOf" srcId="{20B03E17-3928-4ECB-A5A7-8D379CF6FB05}" destId="{6055C95F-90CD-4EE0-8C3D-356C5A14EDC0}" srcOrd="0" destOrd="0" presId="urn:microsoft.com/office/officeart/2008/layout/HexagonCluster"/>
    <dgm:cxn modelId="{93553FB1-7850-4997-9E34-0BDE01C2F523}" type="presOf" srcId="{6D081B9E-056E-4403-B913-EEBE4AF482ED}" destId="{80B4C8F0-3BAB-4745-A996-16BE4E83AB7C}" srcOrd="0" destOrd="0" presId="urn:microsoft.com/office/officeart/2008/layout/HexagonCluster"/>
    <dgm:cxn modelId="{7609BB61-9AB5-459C-ADC1-4A39CAA2609C}" type="presParOf" srcId="{80B4C8F0-3BAB-4745-A996-16BE4E83AB7C}" destId="{BD46DAC9-9EC9-4D91-9B65-71D9E7A43606}" srcOrd="0" destOrd="0" presId="urn:microsoft.com/office/officeart/2008/layout/HexagonCluster"/>
    <dgm:cxn modelId="{32B88999-20C7-47E4-9D4C-50F2C62B0221}" type="presParOf" srcId="{BD46DAC9-9EC9-4D91-9B65-71D9E7A43606}" destId="{8C734D3E-B266-43D2-90CE-A139583226E0}" srcOrd="0" destOrd="0" presId="urn:microsoft.com/office/officeart/2008/layout/HexagonCluster"/>
    <dgm:cxn modelId="{AB638F14-2E06-46B7-82B3-1B55B67A6D2D}" type="presParOf" srcId="{80B4C8F0-3BAB-4745-A996-16BE4E83AB7C}" destId="{3731A6EB-58D1-46A3-B1E4-4B164E68629D}" srcOrd="1" destOrd="0" presId="urn:microsoft.com/office/officeart/2008/layout/HexagonCluster"/>
    <dgm:cxn modelId="{70058A32-8781-48CC-B975-66F59DA3646B}" type="presParOf" srcId="{3731A6EB-58D1-46A3-B1E4-4B164E68629D}" destId="{45F4EACF-EDD0-4391-AFB5-8F08ECB68B80}" srcOrd="0" destOrd="0" presId="urn:microsoft.com/office/officeart/2008/layout/HexagonCluster"/>
    <dgm:cxn modelId="{75A6FDAC-FF6C-479D-9BB7-30D62DA81CB0}" type="presParOf" srcId="{80B4C8F0-3BAB-4745-A996-16BE4E83AB7C}" destId="{BFA78C1C-9860-4BA7-ADDE-E2B099F2143B}" srcOrd="2" destOrd="0" presId="urn:microsoft.com/office/officeart/2008/layout/HexagonCluster"/>
    <dgm:cxn modelId="{62951BC5-6258-4AF7-99A6-9F308AC36075}" type="presParOf" srcId="{BFA78C1C-9860-4BA7-ADDE-E2B099F2143B}" destId="{6055C95F-90CD-4EE0-8C3D-356C5A14EDC0}" srcOrd="0" destOrd="0" presId="urn:microsoft.com/office/officeart/2008/layout/HexagonCluster"/>
    <dgm:cxn modelId="{CC56219B-0D2E-4A04-9A83-18DDDB33B36D}" type="presParOf" srcId="{80B4C8F0-3BAB-4745-A996-16BE4E83AB7C}" destId="{CC895D70-7364-4487-BB60-60F74AF7AC56}" srcOrd="3" destOrd="0" presId="urn:microsoft.com/office/officeart/2008/layout/HexagonCluster"/>
    <dgm:cxn modelId="{8D02262C-4022-493F-9666-CC2DB83B46DB}" type="presParOf" srcId="{CC895D70-7364-4487-BB60-60F74AF7AC56}" destId="{034D2471-D63E-4FCE-B3CF-4868A8A7477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E57E998-07B1-4241-9E61-31B399325AE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3C88C7E1-0681-4943-B908-4623FB257BCF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1AC7F4E-F161-46EF-BEE1-99C95A231CB8}" type="parTrans" cxnId="{6DDD9254-FD6D-41ED-B3C3-5853A96D4A7A}">
      <dgm:prSet/>
      <dgm:spPr/>
      <dgm:t>
        <a:bodyPr/>
        <a:lstStyle/>
        <a:p>
          <a:endParaRPr lang="en-US"/>
        </a:p>
      </dgm:t>
    </dgm:pt>
    <dgm:pt modelId="{552AA443-9E6F-442D-A50B-E047306E5D51}" type="sibTrans" cxnId="{6DDD9254-FD6D-41ED-B3C3-5853A96D4A7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8115F2C4-3FFB-4428-BD66-0BE60C8639A6}" type="pres">
      <dgm:prSet presAssocID="{9E57E998-07B1-4241-9E61-31B399325AE2}" presName="Name0" presStyleCnt="0">
        <dgm:presLayoutVars>
          <dgm:chMax val="21"/>
          <dgm:chPref val="21"/>
        </dgm:presLayoutVars>
      </dgm:prSet>
      <dgm:spPr/>
    </dgm:pt>
    <dgm:pt modelId="{171A0081-404A-40C0-892B-DB96432EF92E}" type="pres">
      <dgm:prSet presAssocID="{3C88C7E1-0681-4943-B908-4623FB257BCF}" presName="text1" presStyleCnt="0"/>
      <dgm:spPr/>
    </dgm:pt>
    <dgm:pt modelId="{49328A04-90E6-4A2D-A3FA-F46DF1216B78}" type="pres">
      <dgm:prSet presAssocID="{3C88C7E1-0681-4943-B908-4623FB257BCF}" presName="textRepeatNode" presStyleLbl="alignNode1" presStyleIdx="0" presStyleCnt="1" custLinFactNeighborX="-83186" custLinFactNeighborY="-51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A6E33-CFC6-4C89-A02E-9F9F02E835E0}" type="pres">
      <dgm:prSet presAssocID="{3C88C7E1-0681-4943-B908-4623FB257BCF}" presName="textaccent1" presStyleCnt="0"/>
      <dgm:spPr/>
    </dgm:pt>
    <dgm:pt modelId="{C4CED9FD-0D5B-4634-A12E-C09ED2CF1631}" type="pres">
      <dgm:prSet presAssocID="{3C88C7E1-0681-4943-B908-4623FB257BCF}" presName="accentRepeatNode" presStyleLbl="solidAlignAcc1" presStyleIdx="0" presStyleCnt="2" custLinFactX="-312742" custLinFactY="-200000" custLinFactNeighborX="-400000" custLinFactNeighborY="-240351"/>
      <dgm:spPr>
        <a:noFill/>
        <a:ln>
          <a:noFill/>
        </a:ln>
      </dgm:spPr>
    </dgm:pt>
    <dgm:pt modelId="{CBE2CCF4-2BC1-4FA9-B436-BDA77DF36711}" type="pres">
      <dgm:prSet presAssocID="{552AA443-9E6F-442D-A50B-E047306E5D51}" presName="image1" presStyleCnt="0"/>
      <dgm:spPr/>
    </dgm:pt>
    <dgm:pt modelId="{B8109D09-5C50-4017-84C1-2C7E920A8E42}" type="pres">
      <dgm:prSet presAssocID="{552AA443-9E6F-442D-A50B-E047306E5D51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2DED6049-7512-4A62-80DD-31FFB3B26B9E}" type="pres">
      <dgm:prSet presAssocID="{552AA443-9E6F-442D-A50B-E047306E5D51}" presName="imageaccent1" presStyleCnt="0"/>
      <dgm:spPr/>
    </dgm:pt>
    <dgm:pt modelId="{0D50F9FA-6CF5-4176-A008-E8E8747B7C96}" type="pres">
      <dgm:prSet presAssocID="{552AA443-9E6F-442D-A50B-E047306E5D51}" presName="accentRepeatNode" presStyleLbl="solidAlignAcc1" presStyleIdx="1" presStyleCnt="2" custLinFactX="-312742" custLinFactY="-200000" custLinFactNeighborX="-400000" custLinFactNeighborY="-240351"/>
      <dgm:spPr>
        <a:noFill/>
        <a:ln>
          <a:noFill/>
        </a:ln>
      </dgm:spPr>
    </dgm:pt>
  </dgm:ptLst>
  <dgm:cxnLst>
    <dgm:cxn modelId="{6DDD9254-FD6D-41ED-B3C3-5853A96D4A7A}" srcId="{9E57E998-07B1-4241-9E61-31B399325AE2}" destId="{3C88C7E1-0681-4943-B908-4623FB257BCF}" srcOrd="0" destOrd="0" parTransId="{51AC7F4E-F161-46EF-BEE1-99C95A231CB8}" sibTransId="{552AA443-9E6F-442D-A50B-E047306E5D51}"/>
    <dgm:cxn modelId="{9E7C1714-7CDF-4D62-9FC0-8A79AC2CCC02}" type="presOf" srcId="{3C88C7E1-0681-4943-B908-4623FB257BCF}" destId="{49328A04-90E6-4A2D-A3FA-F46DF1216B78}" srcOrd="0" destOrd="0" presId="urn:microsoft.com/office/officeart/2008/layout/HexagonCluster"/>
    <dgm:cxn modelId="{0159F6F9-EC22-46E4-B350-0815A606B423}" type="presOf" srcId="{552AA443-9E6F-442D-A50B-E047306E5D51}" destId="{B8109D09-5C50-4017-84C1-2C7E920A8E42}" srcOrd="0" destOrd="0" presId="urn:microsoft.com/office/officeart/2008/layout/HexagonCluster"/>
    <dgm:cxn modelId="{CDB2A9D3-396E-40B5-A96A-27BE92C6E181}" type="presOf" srcId="{9E57E998-07B1-4241-9E61-31B399325AE2}" destId="{8115F2C4-3FFB-4428-BD66-0BE60C8639A6}" srcOrd="0" destOrd="0" presId="urn:microsoft.com/office/officeart/2008/layout/HexagonCluster"/>
    <dgm:cxn modelId="{94635EA6-1C4F-4CA6-A473-A91110C7F9E8}" type="presParOf" srcId="{8115F2C4-3FFB-4428-BD66-0BE60C8639A6}" destId="{171A0081-404A-40C0-892B-DB96432EF92E}" srcOrd="0" destOrd="0" presId="urn:microsoft.com/office/officeart/2008/layout/HexagonCluster"/>
    <dgm:cxn modelId="{4B6315A0-91F0-4FA0-B409-1F70C2C09F19}" type="presParOf" srcId="{171A0081-404A-40C0-892B-DB96432EF92E}" destId="{49328A04-90E6-4A2D-A3FA-F46DF1216B78}" srcOrd="0" destOrd="0" presId="urn:microsoft.com/office/officeart/2008/layout/HexagonCluster"/>
    <dgm:cxn modelId="{0119BD3A-4F01-48A6-8D81-873BCBE8C6F4}" type="presParOf" srcId="{8115F2C4-3FFB-4428-BD66-0BE60C8639A6}" destId="{690A6E33-CFC6-4C89-A02E-9F9F02E835E0}" srcOrd="1" destOrd="0" presId="urn:microsoft.com/office/officeart/2008/layout/HexagonCluster"/>
    <dgm:cxn modelId="{7F885F89-1438-4143-8A78-8ABFC3467203}" type="presParOf" srcId="{690A6E33-CFC6-4C89-A02E-9F9F02E835E0}" destId="{C4CED9FD-0D5B-4634-A12E-C09ED2CF1631}" srcOrd="0" destOrd="0" presId="urn:microsoft.com/office/officeart/2008/layout/HexagonCluster"/>
    <dgm:cxn modelId="{4DAA3DCC-B6C2-4112-AED5-39AD99221900}" type="presParOf" srcId="{8115F2C4-3FFB-4428-BD66-0BE60C8639A6}" destId="{CBE2CCF4-2BC1-4FA9-B436-BDA77DF36711}" srcOrd="2" destOrd="0" presId="urn:microsoft.com/office/officeart/2008/layout/HexagonCluster"/>
    <dgm:cxn modelId="{40AD6FAB-867C-43F9-BF5D-065578B83514}" type="presParOf" srcId="{CBE2CCF4-2BC1-4FA9-B436-BDA77DF36711}" destId="{B8109D09-5C50-4017-84C1-2C7E920A8E42}" srcOrd="0" destOrd="0" presId="urn:microsoft.com/office/officeart/2008/layout/HexagonCluster"/>
    <dgm:cxn modelId="{CAA7FD29-7696-4694-AA3A-AC29896D6608}" type="presParOf" srcId="{8115F2C4-3FFB-4428-BD66-0BE60C8639A6}" destId="{2DED6049-7512-4A62-80DD-31FFB3B26B9E}" srcOrd="3" destOrd="0" presId="urn:microsoft.com/office/officeart/2008/layout/HexagonCluster"/>
    <dgm:cxn modelId="{1875E7B3-AA5B-47DA-9501-C37E72276C1F}" type="presParOf" srcId="{2DED6049-7512-4A62-80DD-31FFB3B26B9E}" destId="{0D50F9FA-6CF5-4176-A008-E8E8747B7C9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A1E2A0-63B4-41CE-901B-D7B1136BCC76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BCAA9E0-C5B2-4445-819E-658D928D53F4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A3EB532D-EF95-42E2-9D7D-A9A70DD1B725}" type="parTrans" cxnId="{187EB65C-9DE1-4633-BFD6-C841EBA1A27E}">
      <dgm:prSet/>
      <dgm:spPr/>
      <dgm:t>
        <a:bodyPr/>
        <a:lstStyle/>
        <a:p>
          <a:endParaRPr lang="en-US"/>
        </a:p>
      </dgm:t>
    </dgm:pt>
    <dgm:pt modelId="{CD1ADB23-E444-4960-AD07-32A9CF857037}" type="sibTrans" cxnId="{187EB65C-9DE1-4633-BFD6-C841EBA1A27E}">
      <dgm:prSet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9000" r="-19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ttp://www.gmlabor.com/images/services/maintenance/maintenance1.jpg"/>
        </a:ext>
      </dgm:extLst>
    </dgm:pt>
    <dgm:pt modelId="{1939D2A0-738F-4FE5-B984-80B923C7BB0A}" type="pres">
      <dgm:prSet presAssocID="{7FA1E2A0-63B4-41CE-901B-D7B1136BCC76}" presName="Name0" presStyleCnt="0">
        <dgm:presLayoutVars>
          <dgm:chMax val="21"/>
          <dgm:chPref val="21"/>
        </dgm:presLayoutVars>
      </dgm:prSet>
      <dgm:spPr/>
    </dgm:pt>
    <dgm:pt modelId="{B1B75B0D-DC6D-402D-A67F-1C667A01DF19}" type="pres">
      <dgm:prSet presAssocID="{9BCAA9E0-C5B2-4445-819E-658D928D53F4}" presName="text1" presStyleCnt="0"/>
      <dgm:spPr/>
    </dgm:pt>
    <dgm:pt modelId="{78D85881-B8FB-42DD-A95E-D45DC4AC47B0}" type="pres">
      <dgm:prSet presAssocID="{9BCAA9E0-C5B2-4445-819E-658D928D53F4}" presName="textRepeatNode" presStyleLbl="alignNode1" presStyleIdx="0" presStyleCnt="1" custScaleX="11551" custScaleY="19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21CAFC-F953-479A-9EFD-D5F6E4D7D479}" type="pres">
      <dgm:prSet presAssocID="{9BCAA9E0-C5B2-4445-819E-658D928D53F4}" presName="textaccent1" presStyleCnt="0"/>
      <dgm:spPr/>
    </dgm:pt>
    <dgm:pt modelId="{0F4EA192-3DD1-4E77-9E99-29F178FCD198}" type="pres">
      <dgm:prSet presAssocID="{9BCAA9E0-C5B2-4445-819E-658D928D53F4}" presName="accentRepeatNode" presStyleLbl="solidAlignAcc1" presStyleIdx="0" presStyleCnt="2"/>
      <dgm:spPr>
        <a:noFill/>
        <a:ln>
          <a:noFill/>
        </a:ln>
      </dgm:spPr>
    </dgm:pt>
    <dgm:pt modelId="{B3623D28-EC37-4F07-8755-8C858C0E2DA9}" type="pres">
      <dgm:prSet presAssocID="{CD1ADB23-E444-4960-AD07-32A9CF857037}" presName="image1" presStyleCnt="0"/>
      <dgm:spPr/>
    </dgm:pt>
    <dgm:pt modelId="{5CB43C51-4647-4338-AC4F-A8380CB909E8}" type="pres">
      <dgm:prSet presAssocID="{CD1ADB23-E444-4960-AD07-32A9CF857037}" presName="imageRepeatNode" presStyleLbl="alignAcc1" presStyleIdx="0" presStyleCnt="1" custLinFactNeighborX="1932" custLinFactNeighborY="6160"/>
      <dgm:spPr/>
      <dgm:t>
        <a:bodyPr/>
        <a:lstStyle/>
        <a:p>
          <a:endParaRPr lang="en-US"/>
        </a:p>
      </dgm:t>
    </dgm:pt>
    <dgm:pt modelId="{8176E903-3141-4EFD-8383-232458BF8AEC}" type="pres">
      <dgm:prSet presAssocID="{CD1ADB23-E444-4960-AD07-32A9CF857037}" presName="imageaccent1" presStyleCnt="0"/>
      <dgm:spPr/>
    </dgm:pt>
    <dgm:pt modelId="{979F05AB-A0EF-4C78-93C9-F9D5C5841B4C}" type="pres">
      <dgm:prSet presAssocID="{CD1ADB23-E444-4960-AD07-32A9CF857037}" presName="accentRepeatNode" presStyleLbl="solidAlignAcc1" presStyleIdx="1" presStyleCnt="2" custLinFactX="100000" custLinFactY="-200000" custLinFactNeighborX="154277" custLinFactNeighborY="-245709"/>
      <dgm:spPr>
        <a:noFill/>
        <a:ln>
          <a:noFill/>
        </a:ln>
      </dgm:spPr>
    </dgm:pt>
  </dgm:ptLst>
  <dgm:cxnLst>
    <dgm:cxn modelId="{214CA9E1-2398-4DAB-B43F-6DCE5BA2994D}" type="presOf" srcId="{7FA1E2A0-63B4-41CE-901B-D7B1136BCC76}" destId="{1939D2A0-738F-4FE5-B984-80B923C7BB0A}" srcOrd="0" destOrd="0" presId="urn:microsoft.com/office/officeart/2008/layout/HexagonCluster"/>
    <dgm:cxn modelId="{1AEEC48A-1AF0-40D2-BCF0-08B0727FEC55}" type="presOf" srcId="{9BCAA9E0-C5B2-4445-819E-658D928D53F4}" destId="{78D85881-B8FB-42DD-A95E-D45DC4AC47B0}" srcOrd="0" destOrd="0" presId="urn:microsoft.com/office/officeart/2008/layout/HexagonCluster"/>
    <dgm:cxn modelId="{2CF3109E-CABB-4396-8F36-E229DECB4A02}" type="presOf" srcId="{CD1ADB23-E444-4960-AD07-32A9CF857037}" destId="{5CB43C51-4647-4338-AC4F-A8380CB909E8}" srcOrd="0" destOrd="0" presId="urn:microsoft.com/office/officeart/2008/layout/HexagonCluster"/>
    <dgm:cxn modelId="{187EB65C-9DE1-4633-BFD6-C841EBA1A27E}" srcId="{7FA1E2A0-63B4-41CE-901B-D7B1136BCC76}" destId="{9BCAA9E0-C5B2-4445-819E-658D928D53F4}" srcOrd="0" destOrd="0" parTransId="{A3EB532D-EF95-42E2-9D7D-A9A70DD1B725}" sibTransId="{CD1ADB23-E444-4960-AD07-32A9CF857037}"/>
    <dgm:cxn modelId="{2223314E-CD01-487E-BC88-6BA39ADDE7FF}" type="presParOf" srcId="{1939D2A0-738F-4FE5-B984-80B923C7BB0A}" destId="{B1B75B0D-DC6D-402D-A67F-1C667A01DF19}" srcOrd="0" destOrd="0" presId="urn:microsoft.com/office/officeart/2008/layout/HexagonCluster"/>
    <dgm:cxn modelId="{0B6824FB-773F-4D2A-AE2B-F521E131A2E6}" type="presParOf" srcId="{B1B75B0D-DC6D-402D-A67F-1C667A01DF19}" destId="{78D85881-B8FB-42DD-A95E-D45DC4AC47B0}" srcOrd="0" destOrd="0" presId="urn:microsoft.com/office/officeart/2008/layout/HexagonCluster"/>
    <dgm:cxn modelId="{7DDD4473-AC59-4AF7-BF24-FB789890F4B7}" type="presParOf" srcId="{1939D2A0-738F-4FE5-B984-80B923C7BB0A}" destId="{1321CAFC-F953-479A-9EFD-D5F6E4D7D479}" srcOrd="1" destOrd="0" presId="urn:microsoft.com/office/officeart/2008/layout/HexagonCluster"/>
    <dgm:cxn modelId="{69EA96BF-DC2C-464A-8A53-4C744D322FA7}" type="presParOf" srcId="{1321CAFC-F953-479A-9EFD-D5F6E4D7D479}" destId="{0F4EA192-3DD1-4E77-9E99-29F178FCD198}" srcOrd="0" destOrd="0" presId="urn:microsoft.com/office/officeart/2008/layout/HexagonCluster"/>
    <dgm:cxn modelId="{AE444CBA-0E81-4207-963E-FEF252B34CEC}" type="presParOf" srcId="{1939D2A0-738F-4FE5-B984-80B923C7BB0A}" destId="{B3623D28-EC37-4F07-8755-8C858C0E2DA9}" srcOrd="2" destOrd="0" presId="urn:microsoft.com/office/officeart/2008/layout/HexagonCluster"/>
    <dgm:cxn modelId="{59823582-029D-4920-95D5-6F2DB1DE16D7}" type="presParOf" srcId="{B3623D28-EC37-4F07-8755-8C858C0E2DA9}" destId="{5CB43C51-4647-4338-AC4F-A8380CB909E8}" srcOrd="0" destOrd="0" presId="urn:microsoft.com/office/officeart/2008/layout/HexagonCluster"/>
    <dgm:cxn modelId="{08307A45-4AF3-4992-891F-08C6F6C4E378}" type="presParOf" srcId="{1939D2A0-738F-4FE5-B984-80B923C7BB0A}" destId="{8176E903-3141-4EFD-8383-232458BF8AEC}" srcOrd="3" destOrd="0" presId="urn:microsoft.com/office/officeart/2008/layout/HexagonCluster"/>
    <dgm:cxn modelId="{D1644585-1E28-48B9-8EF8-434326C63703}" type="presParOf" srcId="{8176E903-3141-4EFD-8383-232458BF8AEC}" destId="{979F05AB-A0EF-4C78-93C9-F9D5C5841B4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3F7553B-C49B-4767-B15B-1A9A45F7C8B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8E33EED-5A97-41A1-8A8F-3CD31E4F3CBD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0233C073-E99F-475E-9EB1-087B75F75E14}" type="parTrans" cxnId="{E32842EE-D5FC-4B44-88EC-985DF619CDCB}">
      <dgm:prSet/>
      <dgm:spPr/>
      <dgm:t>
        <a:bodyPr/>
        <a:lstStyle/>
        <a:p>
          <a:endParaRPr lang="en-US"/>
        </a:p>
      </dgm:t>
    </dgm:pt>
    <dgm:pt modelId="{DB849BC2-A599-4CEB-8EB6-CB582F9AD151}" type="sibTrans" cxnId="{E32842EE-D5FC-4B44-88EC-985DF619CDC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5C137E87-AD13-496D-BD7F-B6C642F2C6CD}" type="pres">
      <dgm:prSet presAssocID="{63F7553B-C49B-4767-B15B-1A9A45F7C8B9}" presName="Name0" presStyleCnt="0">
        <dgm:presLayoutVars>
          <dgm:chMax val="21"/>
          <dgm:chPref val="21"/>
        </dgm:presLayoutVars>
      </dgm:prSet>
      <dgm:spPr/>
    </dgm:pt>
    <dgm:pt modelId="{01B698F9-4604-4E72-8D1D-C59C882E3EDF}" type="pres">
      <dgm:prSet presAssocID="{F8E33EED-5A97-41A1-8A8F-3CD31E4F3CBD}" presName="text1" presStyleCnt="0"/>
      <dgm:spPr/>
    </dgm:pt>
    <dgm:pt modelId="{93EEADA1-107A-462A-9C72-1897B349D283}" type="pres">
      <dgm:prSet presAssocID="{F8E33EED-5A97-41A1-8A8F-3CD31E4F3CBD}" presName="textRepeatNode" presStyleLbl="alignNode1" presStyleIdx="0" presStyleCnt="1" custLinFactNeighborX="-82223" custLinFactNeighborY="-50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3EC64-3C2F-41D9-9EB3-2E79075F245B}" type="pres">
      <dgm:prSet presAssocID="{F8E33EED-5A97-41A1-8A8F-3CD31E4F3CBD}" presName="textaccent1" presStyleCnt="0"/>
      <dgm:spPr/>
    </dgm:pt>
    <dgm:pt modelId="{7C25F094-C411-475D-9717-BA07F6124276}" type="pres">
      <dgm:prSet presAssocID="{F8E33EED-5A97-41A1-8A8F-3CD31E4F3CBD}" presName="accentRepeatNode" presStyleLbl="solidAlignAcc1" presStyleIdx="0" presStyleCnt="2" custLinFactX="-304491" custLinFactY="-200000" custLinFactNeighborX="-400000" custLinFactNeighborY="-230609"/>
      <dgm:spPr>
        <a:noFill/>
        <a:ln>
          <a:noFill/>
        </a:ln>
      </dgm:spPr>
    </dgm:pt>
    <dgm:pt modelId="{720CD388-77AB-48CD-8678-00B2E3544E27}" type="pres">
      <dgm:prSet presAssocID="{DB849BC2-A599-4CEB-8EB6-CB582F9AD151}" presName="image1" presStyleCnt="0"/>
      <dgm:spPr/>
    </dgm:pt>
    <dgm:pt modelId="{81829E5D-C1F5-4618-9C89-22AA5FFC0CE7}" type="pres">
      <dgm:prSet presAssocID="{DB849BC2-A599-4CEB-8EB6-CB582F9AD151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6C13088E-112E-4AB2-B68A-9F08B5E156E0}" type="pres">
      <dgm:prSet presAssocID="{DB849BC2-A599-4CEB-8EB6-CB582F9AD151}" presName="imageaccent1" presStyleCnt="0"/>
      <dgm:spPr/>
    </dgm:pt>
    <dgm:pt modelId="{CA06B487-5748-4D01-B68E-486257EE4CB4}" type="pres">
      <dgm:prSet presAssocID="{DB849BC2-A599-4CEB-8EB6-CB582F9AD151}" presName="accentRepeatNode" presStyleLbl="solidAlignAcc1" presStyleIdx="1" presStyleCnt="2" custLinFactX="-304491" custLinFactY="-200000" custLinFactNeighborX="-400000" custLinFactNeighborY="-230609"/>
      <dgm:spPr>
        <a:noFill/>
        <a:ln>
          <a:noFill/>
        </a:ln>
      </dgm:spPr>
    </dgm:pt>
  </dgm:ptLst>
  <dgm:cxnLst>
    <dgm:cxn modelId="{D9144A36-3BD7-4F31-89A0-9C1062925445}" type="presOf" srcId="{DB849BC2-A599-4CEB-8EB6-CB582F9AD151}" destId="{81829E5D-C1F5-4618-9C89-22AA5FFC0CE7}" srcOrd="0" destOrd="0" presId="urn:microsoft.com/office/officeart/2008/layout/HexagonCluster"/>
    <dgm:cxn modelId="{4D711C7E-51C3-4C93-9643-4DA21A3294AD}" type="presOf" srcId="{F8E33EED-5A97-41A1-8A8F-3CD31E4F3CBD}" destId="{93EEADA1-107A-462A-9C72-1897B349D283}" srcOrd="0" destOrd="0" presId="urn:microsoft.com/office/officeart/2008/layout/HexagonCluster"/>
    <dgm:cxn modelId="{77ACBF55-85D2-4783-AD8D-BC0B3B4FB9B7}" type="presOf" srcId="{63F7553B-C49B-4767-B15B-1A9A45F7C8B9}" destId="{5C137E87-AD13-496D-BD7F-B6C642F2C6CD}" srcOrd="0" destOrd="0" presId="urn:microsoft.com/office/officeart/2008/layout/HexagonCluster"/>
    <dgm:cxn modelId="{E32842EE-D5FC-4B44-88EC-985DF619CDCB}" srcId="{63F7553B-C49B-4767-B15B-1A9A45F7C8B9}" destId="{F8E33EED-5A97-41A1-8A8F-3CD31E4F3CBD}" srcOrd="0" destOrd="0" parTransId="{0233C073-E99F-475E-9EB1-087B75F75E14}" sibTransId="{DB849BC2-A599-4CEB-8EB6-CB582F9AD151}"/>
    <dgm:cxn modelId="{9D36A9F1-4366-4115-8C01-DC19C797E014}" type="presParOf" srcId="{5C137E87-AD13-496D-BD7F-B6C642F2C6CD}" destId="{01B698F9-4604-4E72-8D1D-C59C882E3EDF}" srcOrd="0" destOrd="0" presId="urn:microsoft.com/office/officeart/2008/layout/HexagonCluster"/>
    <dgm:cxn modelId="{4500A940-FA27-4F35-BA04-9DEC11453E3D}" type="presParOf" srcId="{01B698F9-4604-4E72-8D1D-C59C882E3EDF}" destId="{93EEADA1-107A-462A-9C72-1897B349D283}" srcOrd="0" destOrd="0" presId="urn:microsoft.com/office/officeart/2008/layout/HexagonCluster"/>
    <dgm:cxn modelId="{8E7B9633-D3D5-4EBF-BCB4-45D3D82B61FD}" type="presParOf" srcId="{5C137E87-AD13-496D-BD7F-B6C642F2C6CD}" destId="{FD13EC64-3C2F-41D9-9EB3-2E79075F245B}" srcOrd="1" destOrd="0" presId="urn:microsoft.com/office/officeart/2008/layout/HexagonCluster"/>
    <dgm:cxn modelId="{5FB097D3-2682-4864-A956-E11D4770ABF6}" type="presParOf" srcId="{FD13EC64-3C2F-41D9-9EB3-2E79075F245B}" destId="{7C25F094-C411-475D-9717-BA07F6124276}" srcOrd="0" destOrd="0" presId="urn:microsoft.com/office/officeart/2008/layout/HexagonCluster"/>
    <dgm:cxn modelId="{8758A62B-03F6-4557-B2EA-38168DFA7BAA}" type="presParOf" srcId="{5C137E87-AD13-496D-BD7F-B6C642F2C6CD}" destId="{720CD388-77AB-48CD-8678-00B2E3544E27}" srcOrd="2" destOrd="0" presId="urn:microsoft.com/office/officeart/2008/layout/HexagonCluster"/>
    <dgm:cxn modelId="{C386A8C2-3C21-4D47-83FF-AE65891FECCC}" type="presParOf" srcId="{720CD388-77AB-48CD-8678-00B2E3544E27}" destId="{81829E5D-C1F5-4618-9C89-22AA5FFC0CE7}" srcOrd="0" destOrd="0" presId="urn:microsoft.com/office/officeart/2008/layout/HexagonCluster"/>
    <dgm:cxn modelId="{8D62A5D2-8C48-48FE-8024-32C3C14C9882}" type="presParOf" srcId="{5C137E87-AD13-496D-BD7F-B6C642F2C6CD}" destId="{6C13088E-112E-4AB2-B68A-9F08B5E156E0}" srcOrd="3" destOrd="0" presId="urn:microsoft.com/office/officeart/2008/layout/HexagonCluster"/>
    <dgm:cxn modelId="{6112812C-3A97-47FA-BB40-81DA2D27B48B}" type="presParOf" srcId="{6C13088E-112E-4AB2-B68A-9F08B5E156E0}" destId="{CA06B487-5748-4D01-B68E-486257EE4CB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A0AF65F-708D-48C9-8701-9BA8ADA252A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B579C1A-F00F-4240-A0E8-9469B95293EA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A5D92518-B48C-4454-A8B9-59D889C38D7E}" type="parTrans" cxnId="{2D41BEBE-F565-4B76-964A-433343363245}">
      <dgm:prSet/>
      <dgm:spPr/>
      <dgm:t>
        <a:bodyPr/>
        <a:lstStyle/>
        <a:p>
          <a:endParaRPr lang="en-US"/>
        </a:p>
      </dgm:t>
    </dgm:pt>
    <dgm:pt modelId="{3C6DD6AD-D6E2-4225-AA9D-018564FB458F}" type="sibTrans" cxnId="{2D41BEBE-F565-4B76-964A-43334336324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8474E3F8-616D-458D-8AF5-C552F0BDE02B}" type="pres">
      <dgm:prSet presAssocID="{DA0AF65F-708D-48C9-8701-9BA8ADA252AB}" presName="Name0" presStyleCnt="0">
        <dgm:presLayoutVars>
          <dgm:chMax val="21"/>
          <dgm:chPref val="21"/>
        </dgm:presLayoutVars>
      </dgm:prSet>
      <dgm:spPr/>
    </dgm:pt>
    <dgm:pt modelId="{AB129441-4A57-454D-877B-4D23800E6948}" type="pres">
      <dgm:prSet presAssocID="{7B579C1A-F00F-4240-A0E8-9469B95293EA}" presName="text1" presStyleCnt="0"/>
      <dgm:spPr/>
    </dgm:pt>
    <dgm:pt modelId="{A2356EA3-74C8-4826-AD3B-85DA04BC718F}" type="pres">
      <dgm:prSet presAssocID="{7B579C1A-F00F-4240-A0E8-9469B95293EA}" presName="textRepeatNode" presStyleLbl="alignNode1" presStyleIdx="0" presStyleCnt="1" custLinFactNeighborX="-83310" custLinFactNeighborY="-52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54C3B-6A69-4571-B4AA-04AA30C1FDBD}" type="pres">
      <dgm:prSet presAssocID="{7B579C1A-F00F-4240-A0E8-9469B95293EA}" presName="textaccent1" presStyleCnt="0"/>
      <dgm:spPr/>
    </dgm:pt>
    <dgm:pt modelId="{D97E34DB-6E4E-471D-BBD7-B33BE04353CD}" type="pres">
      <dgm:prSet presAssocID="{7B579C1A-F00F-4240-A0E8-9469B95293EA}" presName="accentRepeatNode" presStyleLbl="solidAlignAcc1" presStyleIdx="0" presStyleCnt="2" custLinFactX="-313804" custLinFactY="-200000" custLinFactNeighborX="-400000" custLinFactNeighborY="-250611"/>
      <dgm:spPr>
        <a:noFill/>
        <a:ln>
          <a:noFill/>
        </a:ln>
      </dgm:spPr>
    </dgm:pt>
    <dgm:pt modelId="{A52F2DEB-EDC3-4C10-8B34-0FBBB032863B}" type="pres">
      <dgm:prSet presAssocID="{3C6DD6AD-D6E2-4225-AA9D-018564FB458F}" presName="image1" presStyleCnt="0"/>
      <dgm:spPr/>
    </dgm:pt>
    <dgm:pt modelId="{0ED26103-20F7-4D5E-B3C1-FF311C771030}" type="pres">
      <dgm:prSet presAssocID="{3C6DD6AD-D6E2-4225-AA9D-018564FB458F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BCB0C1FE-EA8B-4813-B6EE-FD39EE77B692}" type="pres">
      <dgm:prSet presAssocID="{3C6DD6AD-D6E2-4225-AA9D-018564FB458F}" presName="imageaccent1" presStyleCnt="0"/>
      <dgm:spPr/>
    </dgm:pt>
    <dgm:pt modelId="{E8B633EE-BB50-4A47-8628-28B49FE3BD92}" type="pres">
      <dgm:prSet presAssocID="{3C6DD6AD-D6E2-4225-AA9D-018564FB458F}" presName="accentRepeatNode" presStyleLbl="solidAlignAcc1" presStyleIdx="1" presStyleCnt="2" custLinFactX="-313804" custLinFactY="-200000" custLinFactNeighborX="-400000" custLinFactNeighborY="-250611"/>
      <dgm:spPr>
        <a:noFill/>
        <a:ln>
          <a:noFill/>
        </a:ln>
      </dgm:spPr>
    </dgm:pt>
  </dgm:ptLst>
  <dgm:cxnLst>
    <dgm:cxn modelId="{6E73BD11-88B7-4AB1-ADD9-1E237C251BCC}" type="presOf" srcId="{DA0AF65F-708D-48C9-8701-9BA8ADA252AB}" destId="{8474E3F8-616D-458D-8AF5-C552F0BDE02B}" srcOrd="0" destOrd="0" presId="urn:microsoft.com/office/officeart/2008/layout/HexagonCluster"/>
    <dgm:cxn modelId="{1F9C0887-9872-4A6E-9229-C7C898286BEC}" type="presOf" srcId="{3C6DD6AD-D6E2-4225-AA9D-018564FB458F}" destId="{0ED26103-20F7-4D5E-B3C1-FF311C771030}" srcOrd="0" destOrd="0" presId="urn:microsoft.com/office/officeart/2008/layout/HexagonCluster"/>
    <dgm:cxn modelId="{E3CAF0DA-3F24-419B-AB9F-46DB88728A45}" type="presOf" srcId="{7B579C1A-F00F-4240-A0E8-9469B95293EA}" destId="{A2356EA3-74C8-4826-AD3B-85DA04BC718F}" srcOrd="0" destOrd="0" presId="urn:microsoft.com/office/officeart/2008/layout/HexagonCluster"/>
    <dgm:cxn modelId="{2D41BEBE-F565-4B76-964A-433343363245}" srcId="{DA0AF65F-708D-48C9-8701-9BA8ADA252AB}" destId="{7B579C1A-F00F-4240-A0E8-9469B95293EA}" srcOrd="0" destOrd="0" parTransId="{A5D92518-B48C-4454-A8B9-59D889C38D7E}" sibTransId="{3C6DD6AD-D6E2-4225-AA9D-018564FB458F}"/>
    <dgm:cxn modelId="{80925A64-B794-47E9-BC13-3B8376065DF0}" type="presParOf" srcId="{8474E3F8-616D-458D-8AF5-C552F0BDE02B}" destId="{AB129441-4A57-454D-877B-4D23800E6948}" srcOrd="0" destOrd="0" presId="urn:microsoft.com/office/officeart/2008/layout/HexagonCluster"/>
    <dgm:cxn modelId="{C33F980D-9210-4B95-894D-877AD3E7B81E}" type="presParOf" srcId="{AB129441-4A57-454D-877B-4D23800E6948}" destId="{A2356EA3-74C8-4826-AD3B-85DA04BC718F}" srcOrd="0" destOrd="0" presId="urn:microsoft.com/office/officeart/2008/layout/HexagonCluster"/>
    <dgm:cxn modelId="{284932C3-53B0-49FA-9DAA-519CBA28CA55}" type="presParOf" srcId="{8474E3F8-616D-458D-8AF5-C552F0BDE02B}" destId="{5A754C3B-6A69-4571-B4AA-04AA30C1FDBD}" srcOrd="1" destOrd="0" presId="urn:microsoft.com/office/officeart/2008/layout/HexagonCluster"/>
    <dgm:cxn modelId="{3C6C5AD0-5717-4BE5-92C4-137EFB717296}" type="presParOf" srcId="{5A754C3B-6A69-4571-B4AA-04AA30C1FDBD}" destId="{D97E34DB-6E4E-471D-BBD7-B33BE04353CD}" srcOrd="0" destOrd="0" presId="urn:microsoft.com/office/officeart/2008/layout/HexagonCluster"/>
    <dgm:cxn modelId="{E0A15CAB-0C65-4259-B5A8-57066650104E}" type="presParOf" srcId="{8474E3F8-616D-458D-8AF5-C552F0BDE02B}" destId="{A52F2DEB-EDC3-4C10-8B34-0FBBB032863B}" srcOrd="2" destOrd="0" presId="urn:microsoft.com/office/officeart/2008/layout/HexagonCluster"/>
    <dgm:cxn modelId="{B1B8CEA3-4C5A-4E89-B249-FCC064CB1C82}" type="presParOf" srcId="{A52F2DEB-EDC3-4C10-8B34-0FBBB032863B}" destId="{0ED26103-20F7-4D5E-B3C1-FF311C771030}" srcOrd="0" destOrd="0" presId="urn:microsoft.com/office/officeart/2008/layout/HexagonCluster"/>
    <dgm:cxn modelId="{7316B678-3AE1-4111-B4FB-F4F16E88931B}" type="presParOf" srcId="{8474E3F8-616D-458D-8AF5-C552F0BDE02B}" destId="{BCB0C1FE-EA8B-4813-B6EE-FD39EE77B692}" srcOrd="3" destOrd="0" presId="urn:microsoft.com/office/officeart/2008/layout/HexagonCluster"/>
    <dgm:cxn modelId="{8B2C31A0-36B7-4AFD-9914-AA6E6B8B8566}" type="presParOf" srcId="{BCB0C1FE-EA8B-4813-B6EE-FD39EE77B692}" destId="{E8B633EE-BB50-4A47-8628-28B49FE3BD9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73D711B-77CE-4D7D-A028-1D51FC013FF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5F7BE6BF-EABF-4548-B0D7-62733498B4B5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63C13A2F-B157-4220-B156-55E53FD8E1E7}" type="parTrans" cxnId="{B8F3993D-F09F-448A-8A20-034017C4B550}">
      <dgm:prSet/>
      <dgm:spPr/>
      <dgm:t>
        <a:bodyPr/>
        <a:lstStyle/>
        <a:p>
          <a:endParaRPr lang="en-US"/>
        </a:p>
      </dgm:t>
    </dgm:pt>
    <dgm:pt modelId="{6554BAED-40DB-4062-9937-334394BE1323}" type="sibTrans" cxnId="{B8F3993D-F09F-448A-8A20-034017C4B55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EB76167C-6ACD-453B-A893-413EAB79B96B}" type="pres">
      <dgm:prSet presAssocID="{573D711B-77CE-4D7D-A028-1D51FC013FF1}" presName="Name0" presStyleCnt="0">
        <dgm:presLayoutVars>
          <dgm:chMax val="21"/>
          <dgm:chPref val="21"/>
        </dgm:presLayoutVars>
      </dgm:prSet>
      <dgm:spPr/>
    </dgm:pt>
    <dgm:pt modelId="{3A7FC18B-AA25-4876-AE4A-3DBA53245023}" type="pres">
      <dgm:prSet presAssocID="{5F7BE6BF-EABF-4548-B0D7-62733498B4B5}" presName="text1" presStyleCnt="0"/>
      <dgm:spPr/>
    </dgm:pt>
    <dgm:pt modelId="{FF842100-656D-4CF4-A5A1-3DC08C1AE42E}" type="pres">
      <dgm:prSet presAssocID="{5F7BE6BF-EABF-4548-B0D7-62733498B4B5}" presName="textRepeatNode" presStyleLbl="alignNode1" presStyleIdx="0" presStyleCnt="1" custLinFactNeighborX="-82372" custLinFactNeighborY="-535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61620-4325-432B-B9B7-C2BF4BCC824B}" type="pres">
      <dgm:prSet presAssocID="{5F7BE6BF-EABF-4548-B0D7-62733498B4B5}" presName="textaccent1" presStyleCnt="0"/>
      <dgm:spPr/>
    </dgm:pt>
    <dgm:pt modelId="{DC901696-BA7F-4FD9-92DE-422313CDEE5F}" type="pres">
      <dgm:prSet presAssocID="{5F7BE6BF-EABF-4548-B0D7-62733498B4B5}" presName="accentRepeatNode" presStyleLbl="solidAlignAcc1" presStyleIdx="0" presStyleCnt="2"/>
      <dgm:spPr>
        <a:noFill/>
        <a:ln>
          <a:noFill/>
        </a:ln>
      </dgm:spPr>
    </dgm:pt>
    <dgm:pt modelId="{49F268CB-2C00-4E93-A512-1117DEA21A25}" type="pres">
      <dgm:prSet presAssocID="{6554BAED-40DB-4062-9937-334394BE1323}" presName="image1" presStyleCnt="0"/>
      <dgm:spPr/>
    </dgm:pt>
    <dgm:pt modelId="{E2BB12ED-75B5-4E94-92F6-70EC857697EA}" type="pres">
      <dgm:prSet presAssocID="{6554BAED-40DB-4062-9937-334394BE1323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04ABC247-4037-4F96-9CA9-F34FB177AEDC}" type="pres">
      <dgm:prSet presAssocID="{6554BAED-40DB-4062-9937-334394BE1323}" presName="imageaccent1" presStyleCnt="0"/>
      <dgm:spPr/>
    </dgm:pt>
    <dgm:pt modelId="{FD65D942-4EF3-4F41-B0F2-780F335C4944}" type="pres">
      <dgm:prSet presAssocID="{6554BAED-40DB-4062-9937-334394BE1323}" presName="accentRepeatNode" presStyleLbl="solidAlignAcc1" presStyleIdx="1" presStyleCnt="2"/>
      <dgm:spPr>
        <a:noFill/>
        <a:ln>
          <a:noFill/>
        </a:ln>
      </dgm:spPr>
    </dgm:pt>
  </dgm:ptLst>
  <dgm:cxnLst>
    <dgm:cxn modelId="{B8F3993D-F09F-448A-8A20-034017C4B550}" srcId="{573D711B-77CE-4D7D-A028-1D51FC013FF1}" destId="{5F7BE6BF-EABF-4548-B0D7-62733498B4B5}" srcOrd="0" destOrd="0" parTransId="{63C13A2F-B157-4220-B156-55E53FD8E1E7}" sibTransId="{6554BAED-40DB-4062-9937-334394BE1323}"/>
    <dgm:cxn modelId="{17AB8E9B-7C7E-4BA8-B3C3-E1E37612ED78}" type="presOf" srcId="{5F7BE6BF-EABF-4548-B0D7-62733498B4B5}" destId="{FF842100-656D-4CF4-A5A1-3DC08C1AE42E}" srcOrd="0" destOrd="0" presId="urn:microsoft.com/office/officeart/2008/layout/HexagonCluster"/>
    <dgm:cxn modelId="{9A17FE54-E679-44BB-A3A1-54FA435CEE0A}" type="presOf" srcId="{573D711B-77CE-4D7D-A028-1D51FC013FF1}" destId="{EB76167C-6ACD-453B-A893-413EAB79B96B}" srcOrd="0" destOrd="0" presId="urn:microsoft.com/office/officeart/2008/layout/HexagonCluster"/>
    <dgm:cxn modelId="{EE531139-76FC-4955-AC1B-BB72930DA662}" type="presOf" srcId="{6554BAED-40DB-4062-9937-334394BE1323}" destId="{E2BB12ED-75B5-4E94-92F6-70EC857697EA}" srcOrd="0" destOrd="0" presId="urn:microsoft.com/office/officeart/2008/layout/HexagonCluster"/>
    <dgm:cxn modelId="{93E246BC-5368-46F3-BC5C-304F11944E76}" type="presParOf" srcId="{EB76167C-6ACD-453B-A893-413EAB79B96B}" destId="{3A7FC18B-AA25-4876-AE4A-3DBA53245023}" srcOrd="0" destOrd="0" presId="urn:microsoft.com/office/officeart/2008/layout/HexagonCluster"/>
    <dgm:cxn modelId="{8F881765-CD2D-46BC-BC04-92AFFA4C4B06}" type="presParOf" srcId="{3A7FC18B-AA25-4876-AE4A-3DBA53245023}" destId="{FF842100-656D-4CF4-A5A1-3DC08C1AE42E}" srcOrd="0" destOrd="0" presId="urn:microsoft.com/office/officeart/2008/layout/HexagonCluster"/>
    <dgm:cxn modelId="{4D14DE0A-BEB1-464B-852E-F84D66414B38}" type="presParOf" srcId="{EB76167C-6ACD-453B-A893-413EAB79B96B}" destId="{3DC61620-4325-432B-B9B7-C2BF4BCC824B}" srcOrd="1" destOrd="0" presId="urn:microsoft.com/office/officeart/2008/layout/HexagonCluster"/>
    <dgm:cxn modelId="{A24A0B6B-5CDC-4252-ADED-9B12EBA3A141}" type="presParOf" srcId="{3DC61620-4325-432B-B9B7-C2BF4BCC824B}" destId="{DC901696-BA7F-4FD9-92DE-422313CDEE5F}" srcOrd="0" destOrd="0" presId="urn:microsoft.com/office/officeart/2008/layout/HexagonCluster"/>
    <dgm:cxn modelId="{0C905AE4-8DBE-43F9-A3D5-C33F2DEEBFC8}" type="presParOf" srcId="{EB76167C-6ACD-453B-A893-413EAB79B96B}" destId="{49F268CB-2C00-4E93-A512-1117DEA21A25}" srcOrd="2" destOrd="0" presId="urn:microsoft.com/office/officeart/2008/layout/HexagonCluster"/>
    <dgm:cxn modelId="{4E1E68F3-8C59-4813-A3C2-9B678FF6AB8E}" type="presParOf" srcId="{49F268CB-2C00-4E93-A512-1117DEA21A25}" destId="{E2BB12ED-75B5-4E94-92F6-70EC857697EA}" srcOrd="0" destOrd="0" presId="urn:microsoft.com/office/officeart/2008/layout/HexagonCluster"/>
    <dgm:cxn modelId="{1B1CBBA9-4EF2-4A42-8DBA-76567B809F81}" type="presParOf" srcId="{EB76167C-6ACD-453B-A893-413EAB79B96B}" destId="{04ABC247-4037-4F96-9CA9-F34FB177AEDC}" srcOrd="3" destOrd="0" presId="urn:microsoft.com/office/officeart/2008/layout/HexagonCluster"/>
    <dgm:cxn modelId="{911EFB24-2CA7-4240-A42C-DE6F25917C61}" type="presParOf" srcId="{04ABC247-4037-4F96-9CA9-F34FB177AEDC}" destId="{FD65D942-4EF3-4F41-B0F2-780F335C494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73CCAF3-6E0E-4DD5-AC67-E71D5C4D387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22A07DEF-99CE-4BC8-BF3F-0DFB23179F8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6BF2EF5D-71B5-448B-817D-3867AB65BACC}" type="parTrans" cxnId="{FFB31F4F-1860-477B-9A5A-C7B7D8FEB407}">
      <dgm:prSet/>
      <dgm:spPr/>
      <dgm:t>
        <a:bodyPr/>
        <a:lstStyle/>
        <a:p>
          <a:endParaRPr lang="en-US"/>
        </a:p>
      </dgm:t>
    </dgm:pt>
    <dgm:pt modelId="{C091EAEA-0A1C-41B2-A97F-0368AC91379E}" type="sibTrans" cxnId="{FFB31F4F-1860-477B-9A5A-C7B7D8FEB40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A0D7E239-32DF-4717-8DDE-84B72316E280}" type="pres">
      <dgm:prSet presAssocID="{273CCAF3-6E0E-4DD5-AC67-E71D5C4D3871}" presName="Name0" presStyleCnt="0">
        <dgm:presLayoutVars>
          <dgm:chMax val="21"/>
          <dgm:chPref val="21"/>
        </dgm:presLayoutVars>
      </dgm:prSet>
      <dgm:spPr/>
    </dgm:pt>
    <dgm:pt modelId="{DF8E7558-0085-4467-9D49-208ACB603BE7}" type="pres">
      <dgm:prSet presAssocID="{22A07DEF-99CE-4BC8-BF3F-0DFB23179F88}" presName="text1" presStyleCnt="0"/>
      <dgm:spPr/>
    </dgm:pt>
    <dgm:pt modelId="{CB15F0E8-174B-4A88-8160-4260784E8A52}" type="pres">
      <dgm:prSet presAssocID="{22A07DEF-99CE-4BC8-BF3F-0DFB23179F88}" presName="textRepeatNode" presStyleLbl="alignNode1" presStyleIdx="0" presStyleCnt="1" custLinFactNeighborX="-84294" custLinFactNeighborY="-549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3E246-C944-4656-B974-3D71BC66FBDB}" type="pres">
      <dgm:prSet presAssocID="{22A07DEF-99CE-4BC8-BF3F-0DFB23179F88}" presName="textaccent1" presStyleCnt="0"/>
      <dgm:spPr/>
    </dgm:pt>
    <dgm:pt modelId="{F1B60D63-1C24-4B6F-9219-6D014B7D09F0}" type="pres">
      <dgm:prSet presAssocID="{22A07DEF-99CE-4BC8-BF3F-0DFB23179F88}" presName="accentRepeatNode" presStyleLbl="solidAlignAcc1" presStyleIdx="0" presStyleCnt="2" custLinFactX="-322241" custLinFactY="-200000" custLinFactNeighborX="-400000" custLinFactNeighborY="-269360"/>
      <dgm:spPr>
        <a:noFill/>
        <a:ln>
          <a:noFill/>
        </a:ln>
      </dgm:spPr>
    </dgm:pt>
    <dgm:pt modelId="{1DAB3222-21EA-48E5-A0A2-647BFB9D2EC1}" type="pres">
      <dgm:prSet presAssocID="{C091EAEA-0A1C-41B2-A97F-0368AC91379E}" presName="image1" presStyleCnt="0"/>
      <dgm:spPr/>
    </dgm:pt>
    <dgm:pt modelId="{5B97B990-A09D-40CC-8023-E951197039D7}" type="pres">
      <dgm:prSet presAssocID="{C091EAEA-0A1C-41B2-A97F-0368AC91379E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1B5BD22D-0791-4B8C-84E6-C7F20E441D26}" type="pres">
      <dgm:prSet presAssocID="{C091EAEA-0A1C-41B2-A97F-0368AC91379E}" presName="imageaccent1" presStyleCnt="0"/>
      <dgm:spPr/>
    </dgm:pt>
    <dgm:pt modelId="{37CB9F3A-8DD1-4A66-8C41-CC31BB0CC414}" type="pres">
      <dgm:prSet presAssocID="{C091EAEA-0A1C-41B2-A97F-0368AC91379E}" presName="accentRepeatNode" presStyleLbl="solidAlignAcc1" presStyleIdx="1" presStyleCnt="2" custLinFactX="-322241" custLinFactY="-200000" custLinFactNeighborX="-400000" custLinFactNeighborY="-269360"/>
      <dgm:spPr>
        <a:noFill/>
        <a:ln>
          <a:noFill/>
        </a:ln>
      </dgm:spPr>
    </dgm:pt>
  </dgm:ptLst>
  <dgm:cxnLst>
    <dgm:cxn modelId="{3DE6D929-A4C0-45F4-B9F5-0782A3E5677D}" type="presOf" srcId="{273CCAF3-6E0E-4DD5-AC67-E71D5C4D3871}" destId="{A0D7E239-32DF-4717-8DDE-84B72316E280}" srcOrd="0" destOrd="0" presId="urn:microsoft.com/office/officeart/2008/layout/HexagonCluster"/>
    <dgm:cxn modelId="{FFB31F4F-1860-477B-9A5A-C7B7D8FEB407}" srcId="{273CCAF3-6E0E-4DD5-AC67-E71D5C4D3871}" destId="{22A07DEF-99CE-4BC8-BF3F-0DFB23179F88}" srcOrd="0" destOrd="0" parTransId="{6BF2EF5D-71B5-448B-817D-3867AB65BACC}" sibTransId="{C091EAEA-0A1C-41B2-A97F-0368AC91379E}"/>
    <dgm:cxn modelId="{55E51525-A376-4720-9A57-624D9C4EE28D}" type="presOf" srcId="{22A07DEF-99CE-4BC8-BF3F-0DFB23179F88}" destId="{CB15F0E8-174B-4A88-8160-4260784E8A52}" srcOrd="0" destOrd="0" presId="urn:microsoft.com/office/officeart/2008/layout/HexagonCluster"/>
    <dgm:cxn modelId="{7C783621-D982-429A-99D1-986E0160EC58}" type="presOf" srcId="{C091EAEA-0A1C-41B2-A97F-0368AC91379E}" destId="{5B97B990-A09D-40CC-8023-E951197039D7}" srcOrd="0" destOrd="0" presId="urn:microsoft.com/office/officeart/2008/layout/HexagonCluster"/>
    <dgm:cxn modelId="{7349750A-3923-4789-92F7-8314146F7690}" type="presParOf" srcId="{A0D7E239-32DF-4717-8DDE-84B72316E280}" destId="{DF8E7558-0085-4467-9D49-208ACB603BE7}" srcOrd="0" destOrd="0" presId="urn:microsoft.com/office/officeart/2008/layout/HexagonCluster"/>
    <dgm:cxn modelId="{15B49D37-0ED7-4375-94F5-AA7C95BF3DCA}" type="presParOf" srcId="{DF8E7558-0085-4467-9D49-208ACB603BE7}" destId="{CB15F0E8-174B-4A88-8160-4260784E8A52}" srcOrd="0" destOrd="0" presId="urn:microsoft.com/office/officeart/2008/layout/HexagonCluster"/>
    <dgm:cxn modelId="{B909D229-1BCA-473C-9F9A-577F0284B1FF}" type="presParOf" srcId="{A0D7E239-32DF-4717-8DDE-84B72316E280}" destId="{9273E246-C944-4656-B974-3D71BC66FBDB}" srcOrd="1" destOrd="0" presId="urn:microsoft.com/office/officeart/2008/layout/HexagonCluster"/>
    <dgm:cxn modelId="{02B61241-D78C-49F3-AF94-008B12183DBD}" type="presParOf" srcId="{9273E246-C944-4656-B974-3D71BC66FBDB}" destId="{F1B60D63-1C24-4B6F-9219-6D014B7D09F0}" srcOrd="0" destOrd="0" presId="urn:microsoft.com/office/officeart/2008/layout/HexagonCluster"/>
    <dgm:cxn modelId="{486142C5-7189-4165-B09E-DCAB3A277E91}" type="presParOf" srcId="{A0D7E239-32DF-4717-8DDE-84B72316E280}" destId="{1DAB3222-21EA-48E5-A0A2-647BFB9D2EC1}" srcOrd="2" destOrd="0" presId="urn:microsoft.com/office/officeart/2008/layout/HexagonCluster"/>
    <dgm:cxn modelId="{18B2B402-EAB4-4926-808B-5A856278A964}" type="presParOf" srcId="{1DAB3222-21EA-48E5-A0A2-647BFB9D2EC1}" destId="{5B97B990-A09D-40CC-8023-E951197039D7}" srcOrd="0" destOrd="0" presId="urn:microsoft.com/office/officeart/2008/layout/HexagonCluster"/>
    <dgm:cxn modelId="{413AF2C5-2C46-4A67-9E27-50CC4E8800EA}" type="presParOf" srcId="{A0D7E239-32DF-4717-8DDE-84B72316E280}" destId="{1B5BD22D-0791-4B8C-84E6-C7F20E441D26}" srcOrd="3" destOrd="0" presId="urn:microsoft.com/office/officeart/2008/layout/HexagonCluster"/>
    <dgm:cxn modelId="{63112D93-0840-4A5C-8466-E5F2674519D0}" type="presParOf" srcId="{1B5BD22D-0791-4B8C-84E6-C7F20E441D26}" destId="{37CB9F3A-8DD1-4A66-8C41-CC31BB0CC41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1D511A5-74B5-4485-8522-9A5419788A0A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1506C224-D963-4A7A-BA13-A988290E4075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ACFECCD5-0092-4ADD-9C01-1E3B1AE8A550}" type="parTrans" cxnId="{CC8A964B-D2A8-4767-BC9F-E08D8BDC3CE6}">
      <dgm:prSet/>
      <dgm:spPr/>
      <dgm:t>
        <a:bodyPr/>
        <a:lstStyle/>
        <a:p>
          <a:endParaRPr lang="en-US"/>
        </a:p>
      </dgm:t>
    </dgm:pt>
    <dgm:pt modelId="{2DFEC5F3-432F-4134-B9E0-AFB74FDB504B}" type="sibTrans" cxnId="{CC8A964B-D2A8-4767-BC9F-E08D8BDC3CE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BA0B1A90-FEAD-4F37-A2A4-F7440D7AAB00}" type="pres">
      <dgm:prSet presAssocID="{01D511A5-74B5-4485-8522-9A5419788A0A}" presName="Name0" presStyleCnt="0">
        <dgm:presLayoutVars>
          <dgm:chMax val="21"/>
          <dgm:chPref val="21"/>
        </dgm:presLayoutVars>
      </dgm:prSet>
      <dgm:spPr/>
    </dgm:pt>
    <dgm:pt modelId="{5E0204F4-21D3-4BFA-83FD-F7DD487E3B53}" type="pres">
      <dgm:prSet presAssocID="{1506C224-D963-4A7A-BA13-A988290E4075}" presName="text1" presStyleCnt="0"/>
      <dgm:spPr/>
    </dgm:pt>
    <dgm:pt modelId="{BC1DF502-D29B-48B6-A246-EBE92600AF82}" type="pres">
      <dgm:prSet presAssocID="{1506C224-D963-4A7A-BA13-A988290E4075}" presName="textRepeatNode" presStyleLbl="alignNode1" presStyleIdx="0" presStyleCnt="1" custLinFactNeighborX="-73184" custLinFactNeighborY="-675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B7DA6-7058-46A7-95C0-AC0345A05D6E}" type="pres">
      <dgm:prSet presAssocID="{1506C224-D963-4A7A-BA13-A988290E4075}" presName="textaccent1" presStyleCnt="0"/>
      <dgm:spPr/>
    </dgm:pt>
    <dgm:pt modelId="{611E3491-C2DC-404A-84B8-F94F569B4550}" type="pres">
      <dgm:prSet presAssocID="{1506C224-D963-4A7A-BA13-A988290E4075}" presName="accentRepeatNode" presStyleLbl="solidAlignAcc1" presStyleIdx="0" presStyleCnt="2" custLinFactX="-300000" custLinFactY="-277074" custLinFactNeighborX="-327046" custLinFactNeighborY="-300000"/>
      <dgm:spPr>
        <a:noFill/>
        <a:ln>
          <a:noFill/>
        </a:ln>
      </dgm:spPr>
    </dgm:pt>
    <dgm:pt modelId="{8157773E-51CC-49BC-A4F2-AFE0247F934C}" type="pres">
      <dgm:prSet presAssocID="{2DFEC5F3-432F-4134-B9E0-AFB74FDB504B}" presName="image1" presStyleCnt="0"/>
      <dgm:spPr/>
    </dgm:pt>
    <dgm:pt modelId="{1CE6B3EA-2496-4DC5-AC34-4DC88B744DFE}" type="pres">
      <dgm:prSet presAssocID="{2DFEC5F3-432F-4134-B9E0-AFB74FDB504B}" presName="imageRepeatNode" presStyleLbl="alignAcc1" presStyleIdx="0" presStyleCnt="1" custLinFactNeighborX="8563" custLinFactNeighborY="-91116"/>
      <dgm:spPr/>
      <dgm:t>
        <a:bodyPr/>
        <a:lstStyle/>
        <a:p>
          <a:endParaRPr lang="en-US"/>
        </a:p>
      </dgm:t>
    </dgm:pt>
    <dgm:pt modelId="{41F03A95-FA08-4404-B609-B173A3C093B6}" type="pres">
      <dgm:prSet presAssocID="{2DFEC5F3-432F-4134-B9E0-AFB74FDB504B}" presName="imageaccent1" presStyleCnt="0"/>
      <dgm:spPr/>
    </dgm:pt>
    <dgm:pt modelId="{FFA0CAAA-1AC5-407F-944E-41A1685DF4A3}" type="pres">
      <dgm:prSet presAssocID="{2DFEC5F3-432F-4134-B9E0-AFB74FDB504B}" presName="accentRepeatNode" presStyleLbl="solidAlignAcc1" presStyleIdx="1" presStyleCnt="2" custLinFactX="-300000" custLinFactY="-277074" custLinFactNeighborX="-327046" custLinFactNeighborY="-300000"/>
      <dgm:spPr>
        <a:noFill/>
        <a:ln>
          <a:noFill/>
        </a:ln>
      </dgm:spPr>
    </dgm:pt>
  </dgm:ptLst>
  <dgm:cxnLst>
    <dgm:cxn modelId="{389AFAA8-02B7-4C71-9508-F1D764B37E55}" type="presOf" srcId="{01D511A5-74B5-4485-8522-9A5419788A0A}" destId="{BA0B1A90-FEAD-4F37-A2A4-F7440D7AAB00}" srcOrd="0" destOrd="0" presId="urn:microsoft.com/office/officeart/2008/layout/HexagonCluster"/>
    <dgm:cxn modelId="{58D99BEA-A253-43AE-A824-AA9823347206}" type="presOf" srcId="{1506C224-D963-4A7A-BA13-A988290E4075}" destId="{BC1DF502-D29B-48B6-A246-EBE92600AF82}" srcOrd="0" destOrd="0" presId="urn:microsoft.com/office/officeart/2008/layout/HexagonCluster"/>
    <dgm:cxn modelId="{CC8A964B-D2A8-4767-BC9F-E08D8BDC3CE6}" srcId="{01D511A5-74B5-4485-8522-9A5419788A0A}" destId="{1506C224-D963-4A7A-BA13-A988290E4075}" srcOrd="0" destOrd="0" parTransId="{ACFECCD5-0092-4ADD-9C01-1E3B1AE8A550}" sibTransId="{2DFEC5F3-432F-4134-B9E0-AFB74FDB504B}"/>
    <dgm:cxn modelId="{44F9BA8F-FAB5-472A-8EE3-948A2251BA90}" type="presOf" srcId="{2DFEC5F3-432F-4134-B9E0-AFB74FDB504B}" destId="{1CE6B3EA-2496-4DC5-AC34-4DC88B744DFE}" srcOrd="0" destOrd="0" presId="urn:microsoft.com/office/officeart/2008/layout/HexagonCluster"/>
    <dgm:cxn modelId="{84BE270D-46D6-4AFC-B29B-E3EB8DEA5E35}" type="presParOf" srcId="{BA0B1A90-FEAD-4F37-A2A4-F7440D7AAB00}" destId="{5E0204F4-21D3-4BFA-83FD-F7DD487E3B53}" srcOrd="0" destOrd="0" presId="urn:microsoft.com/office/officeart/2008/layout/HexagonCluster"/>
    <dgm:cxn modelId="{9B3FF461-F3E8-4F5C-9134-08D29DFB0459}" type="presParOf" srcId="{5E0204F4-21D3-4BFA-83FD-F7DD487E3B53}" destId="{BC1DF502-D29B-48B6-A246-EBE92600AF82}" srcOrd="0" destOrd="0" presId="urn:microsoft.com/office/officeart/2008/layout/HexagonCluster"/>
    <dgm:cxn modelId="{4F2BDC6D-7A46-4E8C-91DB-DF166BE75805}" type="presParOf" srcId="{BA0B1A90-FEAD-4F37-A2A4-F7440D7AAB00}" destId="{F70B7DA6-7058-46A7-95C0-AC0345A05D6E}" srcOrd="1" destOrd="0" presId="urn:microsoft.com/office/officeart/2008/layout/HexagonCluster"/>
    <dgm:cxn modelId="{3B800740-1665-4223-BBEC-3FC94772EC0A}" type="presParOf" srcId="{F70B7DA6-7058-46A7-95C0-AC0345A05D6E}" destId="{611E3491-C2DC-404A-84B8-F94F569B4550}" srcOrd="0" destOrd="0" presId="urn:microsoft.com/office/officeart/2008/layout/HexagonCluster"/>
    <dgm:cxn modelId="{54F4987A-BADB-4B80-84B6-2C21C6F1A5F1}" type="presParOf" srcId="{BA0B1A90-FEAD-4F37-A2A4-F7440D7AAB00}" destId="{8157773E-51CC-49BC-A4F2-AFE0247F934C}" srcOrd="2" destOrd="0" presId="urn:microsoft.com/office/officeart/2008/layout/HexagonCluster"/>
    <dgm:cxn modelId="{8047E15E-F703-4D08-9281-C37690606DEA}" type="presParOf" srcId="{8157773E-51CC-49BC-A4F2-AFE0247F934C}" destId="{1CE6B3EA-2496-4DC5-AC34-4DC88B744DFE}" srcOrd="0" destOrd="0" presId="urn:microsoft.com/office/officeart/2008/layout/HexagonCluster"/>
    <dgm:cxn modelId="{C3EEE545-C698-44FF-BB75-2B6621C5994B}" type="presParOf" srcId="{BA0B1A90-FEAD-4F37-A2A4-F7440D7AAB00}" destId="{41F03A95-FA08-4404-B609-B173A3C093B6}" srcOrd="3" destOrd="0" presId="urn:microsoft.com/office/officeart/2008/layout/HexagonCluster"/>
    <dgm:cxn modelId="{910B8484-83F3-494F-8374-148A51CDBD4F}" type="presParOf" srcId="{41F03A95-FA08-4404-B609-B173A3C093B6}" destId="{FFA0CAAA-1AC5-407F-944E-41A1685DF4A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113D865-BD10-4E15-BDF9-3E5AA4AF637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6D740AA5-9E29-47A4-B6CA-A7BC5F8F3F41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A9CA4C8-9DB1-433A-BFF0-C5B41608C5E5}" type="parTrans" cxnId="{9ABF4F14-47BB-4CE3-8040-A3A8B01F22F9}">
      <dgm:prSet/>
      <dgm:spPr/>
      <dgm:t>
        <a:bodyPr/>
        <a:lstStyle/>
        <a:p>
          <a:endParaRPr lang="en-US"/>
        </a:p>
      </dgm:t>
    </dgm:pt>
    <dgm:pt modelId="{C8E65362-7860-4F79-8008-54C35EF82CB8}" type="sibTrans" cxnId="{9ABF4F14-47BB-4CE3-8040-A3A8B01F22F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60D1768A-2FD6-4CD9-9B6B-2D95EE1EE173}" type="pres">
      <dgm:prSet presAssocID="{8113D865-BD10-4E15-BDF9-3E5AA4AF6374}" presName="Name0" presStyleCnt="0">
        <dgm:presLayoutVars>
          <dgm:chMax val="21"/>
          <dgm:chPref val="21"/>
        </dgm:presLayoutVars>
      </dgm:prSet>
      <dgm:spPr/>
    </dgm:pt>
    <dgm:pt modelId="{B0F0110B-C875-4AD2-981A-861ED026B505}" type="pres">
      <dgm:prSet presAssocID="{6D740AA5-9E29-47A4-B6CA-A7BC5F8F3F41}" presName="text1" presStyleCnt="0"/>
      <dgm:spPr/>
    </dgm:pt>
    <dgm:pt modelId="{4B5FB5E6-84C8-4DD6-A1D2-182F95EF20FC}" type="pres">
      <dgm:prSet presAssocID="{6D740AA5-9E29-47A4-B6CA-A7BC5F8F3F41}" presName="textRepeatNode" presStyleLbl="alignNode1" presStyleIdx="0" presStyleCnt="1" custLinFactNeighborX="-83842" custLinFactNeighborY="-530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4B9BE-F33F-4B59-BD89-575431A5A4EC}" type="pres">
      <dgm:prSet presAssocID="{6D740AA5-9E29-47A4-B6CA-A7BC5F8F3F41}" presName="textaccent1" presStyleCnt="0"/>
      <dgm:spPr/>
    </dgm:pt>
    <dgm:pt modelId="{E2DB6677-7250-4B75-9437-6027A371166F}" type="pres">
      <dgm:prSet presAssocID="{6D740AA5-9E29-47A4-B6CA-A7BC5F8F3F41}" presName="accentRepeatNode" presStyleLbl="solidAlignAcc1" presStyleIdx="0" presStyleCnt="2" custLinFactX="-318362" custLinFactY="-200000" custLinFactNeighborX="-400000" custLinFactNeighborY="-253727"/>
      <dgm:spPr>
        <a:noFill/>
        <a:ln>
          <a:noFill/>
        </a:ln>
      </dgm:spPr>
    </dgm:pt>
    <dgm:pt modelId="{34F5E324-85A0-48FC-B834-45F184546596}" type="pres">
      <dgm:prSet presAssocID="{C8E65362-7860-4F79-8008-54C35EF82CB8}" presName="image1" presStyleCnt="0"/>
      <dgm:spPr/>
    </dgm:pt>
    <dgm:pt modelId="{DD3DFBB0-7E61-433F-B537-B5CCCE3B9B34}" type="pres">
      <dgm:prSet presAssocID="{C8E65362-7860-4F79-8008-54C35EF82CB8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1EDCC6B2-9CA4-4EA8-8A63-E66D02C15159}" type="pres">
      <dgm:prSet presAssocID="{C8E65362-7860-4F79-8008-54C35EF82CB8}" presName="imageaccent1" presStyleCnt="0"/>
      <dgm:spPr/>
    </dgm:pt>
    <dgm:pt modelId="{3BB62EF7-D94A-44DA-8246-206DBAA3845E}" type="pres">
      <dgm:prSet presAssocID="{C8E65362-7860-4F79-8008-54C35EF82CB8}" presName="accentRepeatNode" presStyleLbl="solidAlignAcc1" presStyleIdx="1" presStyleCnt="2" custLinFactX="-318362" custLinFactY="-200000" custLinFactNeighborX="-400000" custLinFactNeighborY="-253727"/>
      <dgm:spPr>
        <a:noFill/>
        <a:ln>
          <a:noFill/>
        </a:ln>
      </dgm:spPr>
    </dgm:pt>
  </dgm:ptLst>
  <dgm:cxnLst>
    <dgm:cxn modelId="{69B009F8-4E7B-4FA4-9F22-E16DBFBDD6F4}" type="presOf" srcId="{8113D865-BD10-4E15-BDF9-3E5AA4AF6374}" destId="{60D1768A-2FD6-4CD9-9B6B-2D95EE1EE173}" srcOrd="0" destOrd="0" presId="urn:microsoft.com/office/officeart/2008/layout/HexagonCluster"/>
    <dgm:cxn modelId="{491F28D5-7BA4-4A75-A61F-3533C2B69D75}" type="presOf" srcId="{C8E65362-7860-4F79-8008-54C35EF82CB8}" destId="{DD3DFBB0-7E61-433F-B537-B5CCCE3B9B34}" srcOrd="0" destOrd="0" presId="urn:microsoft.com/office/officeart/2008/layout/HexagonCluster"/>
    <dgm:cxn modelId="{A44C8EC5-47D4-41E9-84FF-37BAD9230478}" type="presOf" srcId="{6D740AA5-9E29-47A4-B6CA-A7BC5F8F3F41}" destId="{4B5FB5E6-84C8-4DD6-A1D2-182F95EF20FC}" srcOrd="0" destOrd="0" presId="urn:microsoft.com/office/officeart/2008/layout/HexagonCluster"/>
    <dgm:cxn modelId="{9ABF4F14-47BB-4CE3-8040-A3A8B01F22F9}" srcId="{8113D865-BD10-4E15-BDF9-3E5AA4AF6374}" destId="{6D740AA5-9E29-47A4-B6CA-A7BC5F8F3F41}" srcOrd="0" destOrd="0" parTransId="{5A9CA4C8-9DB1-433A-BFF0-C5B41608C5E5}" sibTransId="{C8E65362-7860-4F79-8008-54C35EF82CB8}"/>
    <dgm:cxn modelId="{B1B20DED-3AEF-4CB9-8ED6-A1ED2D21A872}" type="presParOf" srcId="{60D1768A-2FD6-4CD9-9B6B-2D95EE1EE173}" destId="{B0F0110B-C875-4AD2-981A-861ED026B505}" srcOrd="0" destOrd="0" presId="urn:microsoft.com/office/officeart/2008/layout/HexagonCluster"/>
    <dgm:cxn modelId="{819D35A8-4E6D-4028-AAC3-2528362903FE}" type="presParOf" srcId="{B0F0110B-C875-4AD2-981A-861ED026B505}" destId="{4B5FB5E6-84C8-4DD6-A1D2-182F95EF20FC}" srcOrd="0" destOrd="0" presId="urn:microsoft.com/office/officeart/2008/layout/HexagonCluster"/>
    <dgm:cxn modelId="{0A633C06-A69B-4F93-8C0C-38A73232704C}" type="presParOf" srcId="{60D1768A-2FD6-4CD9-9B6B-2D95EE1EE173}" destId="{5F64B9BE-F33F-4B59-BD89-575431A5A4EC}" srcOrd="1" destOrd="0" presId="urn:microsoft.com/office/officeart/2008/layout/HexagonCluster"/>
    <dgm:cxn modelId="{3F6EA5E9-EB7E-4AB1-8B4E-277EEB12D72A}" type="presParOf" srcId="{5F64B9BE-F33F-4B59-BD89-575431A5A4EC}" destId="{E2DB6677-7250-4B75-9437-6027A371166F}" srcOrd="0" destOrd="0" presId="urn:microsoft.com/office/officeart/2008/layout/HexagonCluster"/>
    <dgm:cxn modelId="{C6B1769D-AACF-46A3-9161-3D5E9900488F}" type="presParOf" srcId="{60D1768A-2FD6-4CD9-9B6B-2D95EE1EE173}" destId="{34F5E324-85A0-48FC-B834-45F184546596}" srcOrd="2" destOrd="0" presId="urn:microsoft.com/office/officeart/2008/layout/HexagonCluster"/>
    <dgm:cxn modelId="{667819AD-9CC7-4C4D-9AFE-D54B78E49C0C}" type="presParOf" srcId="{34F5E324-85A0-48FC-B834-45F184546596}" destId="{DD3DFBB0-7E61-433F-B537-B5CCCE3B9B34}" srcOrd="0" destOrd="0" presId="urn:microsoft.com/office/officeart/2008/layout/HexagonCluster"/>
    <dgm:cxn modelId="{980E515D-76DA-4906-BDB8-81BBF3DA3F63}" type="presParOf" srcId="{60D1768A-2FD6-4CD9-9B6B-2D95EE1EE173}" destId="{1EDCC6B2-9CA4-4EA8-8A63-E66D02C15159}" srcOrd="3" destOrd="0" presId="urn:microsoft.com/office/officeart/2008/layout/HexagonCluster"/>
    <dgm:cxn modelId="{2AAED932-09F8-4E36-A0D9-F0EA50922CDE}" type="presParOf" srcId="{1EDCC6B2-9CA4-4EA8-8A63-E66D02C15159}" destId="{3BB62EF7-D94A-44DA-8246-206DBAA3845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BAC7D4A0-B735-48DD-A7F2-F2384F4FFFA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E45ABFBE-38F4-4824-BB6A-7A2AC680866F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0A77A783-E203-4B63-9F6D-B8D45D11E985}" type="parTrans" cxnId="{00D358A0-EB4F-445A-917A-FA65696A0C11}">
      <dgm:prSet/>
      <dgm:spPr/>
      <dgm:t>
        <a:bodyPr/>
        <a:lstStyle/>
        <a:p>
          <a:endParaRPr lang="en-US"/>
        </a:p>
      </dgm:t>
    </dgm:pt>
    <dgm:pt modelId="{AEE86C4F-E347-4B28-8B43-A1237F2696FF}" type="sibTrans" cxnId="{00D358A0-EB4F-445A-917A-FA65696A0C1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49CC8ED7-C4BB-496E-AFF6-8D7A4DB61AB6}" type="pres">
      <dgm:prSet presAssocID="{BAC7D4A0-B735-48DD-A7F2-F2384F4FFFA2}" presName="Name0" presStyleCnt="0">
        <dgm:presLayoutVars>
          <dgm:chMax val="21"/>
          <dgm:chPref val="21"/>
        </dgm:presLayoutVars>
      </dgm:prSet>
      <dgm:spPr/>
    </dgm:pt>
    <dgm:pt modelId="{7F11B453-ED6E-402D-9645-A7C921EC5220}" type="pres">
      <dgm:prSet presAssocID="{E45ABFBE-38F4-4824-BB6A-7A2AC680866F}" presName="text1" presStyleCnt="0"/>
      <dgm:spPr/>
    </dgm:pt>
    <dgm:pt modelId="{525DBE6A-5C51-480A-B7B3-006AE72E145A}" type="pres">
      <dgm:prSet presAssocID="{E45ABFBE-38F4-4824-BB6A-7A2AC680866F}" presName="textRepeatNode" presStyleLbl="alignNode1" presStyleIdx="0" presStyleCnt="1" custLinFactNeighborX="-82115" custLinFactNeighborY="-52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B6B645-FF9C-4110-9706-AE3DFF29C2A1}" type="pres">
      <dgm:prSet presAssocID="{E45ABFBE-38F4-4824-BB6A-7A2AC680866F}" presName="textaccent1" presStyleCnt="0"/>
      <dgm:spPr/>
    </dgm:pt>
    <dgm:pt modelId="{921E84A1-2120-4806-8CCA-2FA697FA84B0}" type="pres">
      <dgm:prSet presAssocID="{E45ABFBE-38F4-4824-BB6A-7A2AC680866F}" presName="accentRepeatNode" presStyleLbl="solidAlignAcc1" presStyleIdx="0" presStyleCnt="2" custLinFactX="-303569" custLinFactY="-200000" custLinFactNeighborX="-400000" custLinFactNeighborY="-249631"/>
      <dgm:spPr>
        <a:noFill/>
        <a:ln>
          <a:noFill/>
        </a:ln>
      </dgm:spPr>
    </dgm:pt>
    <dgm:pt modelId="{5ADDC3A5-2498-42D7-B821-C96BD353E3FD}" type="pres">
      <dgm:prSet presAssocID="{AEE86C4F-E347-4B28-8B43-A1237F2696FF}" presName="image1" presStyleCnt="0"/>
      <dgm:spPr/>
    </dgm:pt>
    <dgm:pt modelId="{002B2DE9-AEDA-4053-9EE0-6D6013AB4832}" type="pres">
      <dgm:prSet presAssocID="{AEE86C4F-E347-4B28-8B43-A1237F2696FF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AF8DEE39-8FCD-47E9-8252-C0E021E1245A}" type="pres">
      <dgm:prSet presAssocID="{AEE86C4F-E347-4B28-8B43-A1237F2696FF}" presName="imageaccent1" presStyleCnt="0"/>
      <dgm:spPr/>
    </dgm:pt>
    <dgm:pt modelId="{A6BF09C7-68EA-4253-A1B0-DC54E1B1D786}" type="pres">
      <dgm:prSet presAssocID="{AEE86C4F-E347-4B28-8B43-A1237F2696FF}" presName="accentRepeatNode" presStyleLbl="solidAlignAcc1" presStyleIdx="1" presStyleCnt="2" custLinFactX="-303569" custLinFactY="-200000" custLinFactNeighborX="-400000" custLinFactNeighborY="-249631"/>
      <dgm:spPr>
        <a:noFill/>
        <a:ln>
          <a:noFill/>
        </a:ln>
      </dgm:spPr>
    </dgm:pt>
  </dgm:ptLst>
  <dgm:cxnLst>
    <dgm:cxn modelId="{EA0A7ACF-EDCF-4527-92FA-0D71E70C3D2A}" type="presOf" srcId="{E45ABFBE-38F4-4824-BB6A-7A2AC680866F}" destId="{525DBE6A-5C51-480A-B7B3-006AE72E145A}" srcOrd="0" destOrd="0" presId="urn:microsoft.com/office/officeart/2008/layout/HexagonCluster"/>
    <dgm:cxn modelId="{00D358A0-EB4F-445A-917A-FA65696A0C11}" srcId="{BAC7D4A0-B735-48DD-A7F2-F2384F4FFFA2}" destId="{E45ABFBE-38F4-4824-BB6A-7A2AC680866F}" srcOrd="0" destOrd="0" parTransId="{0A77A783-E203-4B63-9F6D-B8D45D11E985}" sibTransId="{AEE86C4F-E347-4B28-8B43-A1237F2696FF}"/>
    <dgm:cxn modelId="{61F3B642-D090-46BB-B2F7-7BB50DA3D662}" type="presOf" srcId="{BAC7D4A0-B735-48DD-A7F2-F2384F4FFFA2}" destId="{49CC8ED7-C4BB-496E-AFF6-8D7A4DB61AB6}" srcOrd="0" destOrd="0" presId="urn:microsoft.com/office/officeart/2008/layout/HexagonCluster"/>
    <dgm:cxn modelId="{06B2BDE0-EEB8-43ED-8C27-0C2DE799749F}" type="presOf" srcId="{AEE86C4F-E347-4B28-8B43-A1237F2696FF}" destId="{002B2DE9-AEDA-4053-9EE0-6D6013AB4832}" srcOrd="0" destOrd="0" presId="urn:microsoft.com/office/officeart/2008/layout/HexagonCluster"/>
    <dgm:cxn modelId="{80193DF9-7D26-4548-8E98-EC32C6F9ABC6}" type="presParOf" srcId="{49CC8ED7-C4BB-496E-AFF6-8D7A4DB61AB6}" destId="{7F11B453-ED6E-402D-9645-A7C921EC5220}" srcOrd="0" destOrd="0" presId="urn:microsoft.com/office/officeart/2008/layout/HexagonCluster"/>
    <dgm:cxn modelId="{59F20DDD-47C0-4C8E-B70C-7EC269C27D63}" type="presParOf" srcId="{7F11B453-ED6E-402D-9645-A7C921EC5220}" destId="{525DBE6A-5C51-480A-B7B3-006AE72E145A}" srcOrd="0" destOrd="0" presId="urn:microsoft.com/office/officeart/2008/layout/HexagonCluster"/>
    <dgm:cxn modelId="{139514D1-4B99-42D6-8AB2-B4752A4596B7}" type="presParOf" srcId="{49CC8ED7-C4BB-496E-AFF6-8D7A4DB61AB6}" destId="{EEB6B645-FF9C-4110-9706-AE3DFF29C2A1}" srcOrd="1" destOrd="0" presId="urn:microsoft.com/office/officeart/2008/layout/HexagonCluster"/>
    <dgm:cxn modelId="{47CD1AEC-3AF2-4589-8318-E071B83F7452}" type="presParOf" srcId="{EEB6B645-FF9C-4110-9706-AE3DFF29C2A1}" destId="{921E84A1-2120-4806-8CCA-2FA697FA84B0}" srcOrd="0" destOrd="0" presId="urn:microsoft.com/office/officeart/2008/layout/HexagonCluster"/>
    <dgm:cxn modelId="{219FB068-F2A0-4333-9B53-1BAC9EAB7B38}" type="presParOf" srcId="{49CC8ED7-C4BB-496E-AFF6-8D7A4DB61AB6}" destId="{5ADDC3A5-2498-42D7-B821-C96BD353E3FD}" srcOrd="2" destOrd="0" presId="urn:microsoft.com/office/officeart/2008/layout/HexagonCluster"/>
    <dgm:cxn modelId="{D2174723-E5B5-4B93-81A9-054A2BE4D06D}" type="presParOf" srcId="{5ADDC3A5-2498-42D7-B821-C96BD353E3FD}" destId="{002B2DE9-AEDA-4053-9EE0-6D6013AB4832}" srcOrd="0" destOrd="0" presId="urn:microsoft.com/office/officeart/2008/layout/HexagonCluster"/>
    <dgm:cxn modelId="{DAD6D36E-A6D8-4350-BE59-86A9BAF92631}" type="presParOf" srcId="{49CC8ED7-C4BB-496E-AFF6-8D7A4DB61AB6}" destId="{AF8DEE39-8FCD-47E9-8252-C0E021E1245A}" srcOrd="3" destOrd="0" presId="urn:microsoft.com/office/officeart/2008/layout/HexagonCluster"/>
    <dgm:cxn modelId="{3BE9315D-C838-40D0-A9E8-2328D3B6CEDF}" type="presParOf" srcId="{AF8DEE39-8FCD-47E9-8252-C0E021E1245A}" destId="{A6BF09C7-68EA-4253-A1B0-DC54E1B1D78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680BD93C-D280-4DEC-A259-36B5BBC1DC38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D922763F-56BA-4449-B681-1C889217E39D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BAF4EF3B-CD6D-4983-AA5A-09B8CC83DB84}" type="parTrans" cxnId="{8EFC856A-1230-4C3A-BFB9-9EE2FE0400CB}">
      <dgm:prSet/>
      <dgm:spPr/>
      <dgm:t>
        <a:bodyPr/>
        <a:lstStyle/>
        <a:p>
          <a:endParaRPr lang="en-US"/>
        </a:p>
      </dgm:t>
    </dgm:pt>
    <dgm:pt modelId="{D83C35BD-B639-4977-B9F1-5785DFC289C0}" type="sibTrans" cxnId="{8EFC856A-1230-4C3A-BFB9-9EE2FE0400C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en-US"/>
        </a:p>
      </dgm:t>
    </dgm:pt>
    <dgm:pt modelId="{2847CF36-6A00-4F50-ADAE-2D857D781A28}" type="pres">
      <dgm:prSet presAssocID="{680BD93C-D280-4DEC-A259-36B5BBC1DC38}" presName="Name0" presStyleCnt="0">
        <dgm:presLayoutVars>
          <dgm:chMax val="21"/>
          <dgm:chPref val="21"/>
        </dgm:presLayoutVars>
      </dgm:prSet>
      <dgm:spPr/>
    </dgm:pt>
    <dgm:pt modelId="{3926B78D-3842-49A4-84C3-A8BF560FFFD6}" type="pres">
      <dgm:prSet presAssocID="{D922763F-56BA-4449-B681-1C889217E39D}" presName="text1" presStyleCnt="0"/>
      <dgm:spPr/>
    </dgm:pt>
    <dgm:pt modelId="{B99500AB-3B84-4C15-88C8-C8413057F093}" type="pres">
      <dgm:prSet presAssocID="{D922763F-56BA-4449-B681-1C889217E39D}" presName="textRepeatNode" presStyleLbl="alignNode1" presStyleIdx="0" presStyleCnt="1" custLinFactNeighborX="-83798" custLinFactNeighborY="-501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CA930-BB37-46B2-B3F5-2BFF13955BFC}" type="pres">
      <dgm:prSet presAssocID="{D922763F-56BA-4449-B681-1C889217E39D}" presName="textaccent1" presStyleCnt="0"/>
      <dgm:spPr/>
    </dgm:pt>
    <dgm:pt modelId="{72F91D81-AB7E-44A3-B63E-AEAB065323EF}" type="pres">
      <dgm:prSet presAssocID="{D922763F-56BA-4449-B681-1C889217E39D}" presName="accentRepeatNode" presStyleLbl="solidAlignAcc1" presStyleIdx="0" presStyleCnt="2" custLinFactX="-317985" custLinFactY="-200000" custLinFactNeighborX="-400000" custLinFactNeighborY="-229125"/>
      <dgm:spPr>
        <a:noFill/>
        <a:ln>
          <a:noFill/>
        </a:ln>
      </dgm:spPr>
    </dgm:pt>
    <dgm:pt modelId="{2EFD45D3-9359-4CCD-9122-8CCA6FE07E70}" type="pres">
      <dgm:prSet presAssocID="{D83C35BD-B639-4977-B9F1-5785DFC289C0}" presName="image1" presStyleCnt="0"/>
      <dgm:spPr/>
    </dgm:pt>
    <dgm:pt modelId="{C7E13F88-2035-4CD0-B8FE-D9336202D64B}" type="pres">
      <dgm:prSet presAssocID="{D83C35BD-B639-4977-B9F1-5785DFC289C0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A250A907-08DD-4FB4-8FA2-23C67F1A24E5}" type="pres">
      <dgm:prSet presAssocID="{D83C35BD-B639-4977-B9F1-5785DFC289C0}" presName="imageaccent1" presStyleCnt="0"/>
      <dgm:spPr/>
    </dgm:pt>
    <dgm:pt modelId="{10B4BC42-4533-4B08-A13D-62CF33FFF76C}" type="pres">
      <dgm:prSet presAssocID="{D83C35BD-B639-4977-B9F1-5785DFC289C0}" presName="accentRepeatNode" presStyleLbl="solidAlignAcc1" presStyleIdx="1" presStyleCnt="2" custLinFactX="-317985" custLinFactY="-200000" custLinFactNeighborX="-400000" custLinFactNeighborY="-229125"/>
      <dgm:spPr>
        <a:noFill/>
        <a:ln>
          <a:noFill/>
        </a:ln>
      </dgm:spPr>
    </dgm:pt>
  </dgm:ptLst>
  <dgm:cxnLst>
    <dgm:cxn modelId="{8EFC856A-1230-4C3A-BFB9-9EE2FE0400CB}" srcId="{680BD93C-D280-4DEC-A259-36B5BBC1DC38}" destId="{D922763F-56BA-4449-B681-1C889217E39D}" srcOrd="0" destOrd="0" parTransId="{BAF4EF3B-CD6D-4983-AA5A-09B8CC83DB84}" sibTransId="{D83C35BD-B639-4977-B9F1-5785DFC289C0}"/>
    <dgm:cxn modelId="{EAB71195-4336-4848-AD15-54831B82196B}" type="presOf" srcId="{D922763F-56BA-4449-B681-1C889217E39D}" destId="{B99500AB-3B84-4C15-88C8-C8413057F093}" srcOrd="0" destOrd="0" presId="urn:microsoft.com/office/officeart/2008/layout/HexagonCluster"/>
    <dgm:cxn modelId="{9BDEC796-AA04-4439-8607-AA864292F3DD}" type="presOf" srcId="{D83C35BD-B639-4977-B9F1-5785DFC289C0}" destId="{C7E13F88-2035-4CD0-B8FE-D9336202D64B}" srcOrd="0" destOrd="0" presId="urn:microsoft.com/office/officeart/2008/layout/HexagonCluster"/>
    <dgm:cxn modelId="{6D169186-2CD1-4A60-8BA6-3C1ADB6A6CE0}" type="presOf" srcId="{680BD93C-D280-4DEC-A259-36B5BBC1DC38}" destId="{2847CF36-6A00-4F50-ADAE-2D857D781A28}" srcOrd="0" destOrd="0" presId="urn:microsoft.com/office/officeart/2008/layout/HexagonCluster"/>
    <dgm:cxn modelId="{0A56D4AE-B201-41E5-B4E7-6E1A763EFAE0}" type="presParOf" srcId="{2847CF36-6A00-4F50-ADAE-2D857D781A28}" destId="{3926B78D-3842-49A4-84C3-A8BF560FFFD6}" srcOrd="0" destOrd="0" presId="urn:microsoft.com/office/officeart/2008/layout/HexagonCluster"/>
    <dgm:cxn modelId="{EF9C34FC-D19A-40DB-936E-DE8010D2557C}" type="presParOf" srcId="{3926B78D-3842-49A4-84C3-A8BF560FFFD6}" destId="{B99500AB-3B84-4C15-88C8-C8413057F093}" srcOrd="0" destOrd="0" presId="urn:microsoft.com/office/officeart/2008/layout/HexagonCluster"/>
    <dgm:cxn modelId="{EEDFDF06-CC97-4FF5-B92C-9F583E23E110}" type="presParOf" srcId="{2847CF36-6A00-4F50-ADAE-2D857D781A28}" destId="{576CA930-BB37-46B2-B3F5-2BFF13955BFC}" srcOrd="1" destOrd="0" presId="urn:microsoft.com/office/officeart/2008/layout/HexagonCluster"/>
    <dgm:cxn modelId="{0F893574-B137-49F2-8078-60C0306134E0}" type="presParOf" srcId="{576CA930-BB37-46B2-B3F5-2BFF13955BFC}" destId="{72F91D81-AB7E-44A3-B63E-AEAB065323EF}" srcOrd="0" destOrd="0" presId="urn:microsoft.com/office/officeart/2008/layout/HexagonCluster"/>
    <dgm:cxn modelId="{F389BE44-9EF9-40B0-AB2F-5AFAF24F055A}" type="presParOf" srcId="{2847CF36-6A00-4F50-ADAE-2D857D781A28}" destId="{2EFD45D3-9359-4CCD-9122-8CCA6FE07E70}" srcOrd="2" destOrd="0" presId="urn:microsoft.com/office/officeart/2008/layout/HexagonCluster"/>
    <dgm:cxn modelId="{BA9BD211-F392-4E8C-BF7D-86327F851F78}" type="presParOf" srcId="{2EFD45D3-9359-4CCD-9122-8CCA6FE07E70}" destId="{C7E13F88-2035-4CD0-B8FE-D9336202D64B}" srcOrd="0" destOrd="0" presId="urn:microsoft.com/office/officeart/2008/layout/HexagonCluster"/>
    <dgm:cxn modelId="{502AF1CB-ECD8-4280-A60F-B15D9608258B}" type="presParOf" srcId="{2847CF36-6A00-4F50-ADAE-2D857D781A28}" destId="{A250A907-08DD-4FB4-8FA2-23C67F1A24E5}" srcOrd="3" destOrd="0" presId="urn:microsoft.com/office/officeart/2008/layout/HexagonCluster"/>
    <dgm:cxn modelId="{779E34D0-1C73-41BA-921E-89A4DAE942C8}" type="presParOf" srcId="{A250A907-08DD-4FB4-8FA2-23C67F1A24E5}" destId="{10B4BC42-4533-4B08-A13D-62CF33FFF76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4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EA24DFA9-50DA-4D0E-A4D3-AA6EFD9F760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5DC6395A-1061-40FB-AECE-E5099A5E5154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50AB077-F0A6-44D9-8609-BF2C8AF8FA65}" type="parTrans" cxnId="{C31C8FA3-A099-4A42-8440-1C6B181D31BB}">
      <dgm:prSet/>
      <dgm:spPr/>
      <dgm:t>
        <a:bodyPr/>
        <a:lstStyle/>
        <a:p>
          <a:endParaRPr lang="en-US"/>
        </a:p>
      </dgm:t>
    </dgm:pt>
    <dgm:pt modelId="{D9C9EF9F-3CD4-478D-8D1F-D2E62E19E9DE}" type="sibTrans" cxnId="{C31C8FA3-A099-4A42-8440-1C6B181D31B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en-US"/>
        </a:p>
      </dgm:t>
    </dgm:pt>
    <dgm:pt modelId="{8E38D16F-5269-447E-A244-230B8A955D94}" type="pres">
      <dgm:prSet presAssocID="{EA24DFA9-50DA-4D0E-A4D3-AA6EFD9F7609}" presName="Name0" presStyleCnt="0">
        <dgm:presLayoutVars>
          <dgm:chMax val="21"/>
          <dgm:chPref val="21"/>
        </dgm:presLayoutVars>
      </dgm:prSet>
      <dgm:spPr/>
    </dgm:pt>
    <dgm:pt modelId="{DDB55E31-EDA4-4BC3-9512-62EEC44DC4B3}" type="pres">
      <dgm:prSet presAssocID="{5DC6395A-1061-40FB-AECE-E5099A5E5154}" presName="text1" presStyleCnt="0"/>
      <dgm:spPr/>
    </dgm:pt>
    <dgm:pt modelId="{C20B9551-C1ED-4D6F-B29B-0F66A8B99C0A}" type="pres">
      <dgm:prSet presAssocID="{5DC6395A-1061-40FB-AECE-E5099A5E5154}" presName="textRepeatNode" presStyleLbl="alignNode1" presStyleIdx="0" presStyleCnt="1" custLinFactNeighborX="-83000" custLinFactNeighborY="-523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0C7763-C6DC-41BA-A340-C93BD6056E73}" type="pres">
      <dgm:prSet presAssocID="{5DC6395A-1061-40FB-AECE-E5099A5E5154}" presName="textaccent1" presStyleCnt="0"/>
      <dgm:spPr/>
    </dgm:pt>
    <dgm:pt modelId="{53645B1B-6566-4AB1-AED9-0F8FE4241F48}" type="pres">
      <dgm:prSet presAssocID="{5DC6395A-1061-40FB-AECE-E5099A5E5154}" presName="accentRepeatNode" presStyleLbl="solidAlignAcc1" presStyleIdx="0" presStyleCnt="2" custLinFactX="-311148" custLinFactY="-200000" custLinFactNeighborX="-400000" custLinFactNeighborY="-247903"/>
      <dgm:spPr>
        <a:noFill/>
        <a:ln>
          <a:noFill/>
        </a:ln>
      </dgm:spPr>
    </dgm:pt>
    <dgm:pt modelId="{1B51C7BC-5E48-44B1-9CD8-CF171D78517F}" type="pres">
      <dgm:prSet presAssocID="{D9C9EF9F-3CD4-478D-8D1F-D2E62E19E9DE}" presName="image1" presStyleCnt="0"/>
      <dgm:spPr/>
    </dgm:pt>
    <dgm:pt modelId="{CDCE664E-440F-43AE-A75A-3C63B5705830}" type="pres">
      <dgm:prSet presAssocID="{D9C9EF9F-3CD4-478D-8D1F-D2E62E19E9DE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6B72FC32-0FE3-4AE7-B3FA-1B93249B062F}" type="pres">
      <dgm:prSet presAssocID="{D9C9EF9F-3CD4-478D-8D1F-D2E62E19E9DE}" presName="imageaccent1" presStyleCnt="0"/>
      <dgm:spPr/>
    </dgm:pt>
    <dgm:pt modelId="{33FA51D7-3312-4AD4-8254-7C13012EFDE2}" type="pres">
      <dgm:prSet presAssocID="{D9C9EF9F-3CD4-478D-8D1F-D2E62E19E9DE}" presName="accentRepeatNode" presStyleLbl="solidAlignAcc1" presStyleIdx="1" presStyleCnt="2" custLinFactX="-311148" custLinFactY="-200000" custLinFactNeighborX="-400000" custLinFactNeighborY="-247903"/>
      <dgm:spPr>
        <a:noFill/>
        <a:ln>
          <a:noFill/>
        </a:ln>
      </dgm:spPr>
    </dgm:pt>
  </dgm:ptLst>
  <dgm:cxnLst>
    <dgm:cxn modelId="{72D15F87-BC02-48EE-AE91-58D42A928F43}" type="presOf" srcId="{EA24DFA9-50DA-4D0E-A4D3-AA6EFD9F7609}" destId="{8E38D16F-5269-447E-A244-230B8A955D94}" srcOrd="0" destOrd="0" presId="urn:microsoft.com/office/officeart/2008/layout/HexagonCluster"/>
    <dgm:cxn modelId="{40BFCB88-E440-4445-9BA0-7B820298B092}" type="presOf" srcId="{D9C9EF9F-3CD4-478D-8D1F-D2E62E19E9DE}" destId="{CDCE664E-440F-43AE-A75A-3C63B5705830}" srcOrd="0" destOrd="0" presId="urn:microsoft.com/office/officeart/2008/layout/HexagonCluster"/>
    <dgm:cxn modelId="{C31C8FA3-A099-4A42-8440-1C6B181D31BB}" srcId="{EA24DFA9-50DA-4D0E-A4D3-AA6EFD9F7609}" destId="{5DC6395A-1061-40FB-AECE-E5099A5E5154}" srcOrd="0" destOrd="0" parTransId="{450AB077-F0A6-44D9-8609-BF2C8AF8FA65}" sibTransId="{D9C9EF9F-3CD4-478D-8D1F-D2E62E19E9DE}"/>
    <dgm:cxn modelId="{584EF4E0-5933-47EB-B64B-8C1B7429504D}" type="presOf" srcId="{5DC6395A-1061-40FB-AECE-E5099A5E5154}" destId="{C20B9551-C1ED-4D6F-B29B-0F66A8B99C0A}" srcOrd="0" destOrd="0" presId="urn:microsoft.com/office/officeart/2008/layout/HexagonCluster"/>
    <dgm:cxn modelId="{E9DF95A6-7976-4655-A227-07D66D1F6BAC}" type="presParOf" srcId="{8E38D16F-5269-447E-A244-230B8A955D94}" destId="{DDB55E31-EDA4-4BC3-9512-62EEC44DC4B3}" srcOrd="0" destOrd="0" presId="urn:microsoft.com/office/officeart/2008/layout/HexagonCluster"/>
    <dgm:cxn modelId="{2E7E6EB4-8B24-4604-B191-6FCF7BD25DE0}" type="presParOf" srcId="{DDB55E31-EDA4-4BC3-9512-62EEC44DC4B3}" destId="{C20B9551-C1ED-4D6F-B29B-0F66A8B99C0A}" srcOrd="0" destOrd="0" presId="urn:microsoft.com/office/officeart/2008/layout/HexagonCluster"/>
    <dgm:cxn modelId="{D37716B9-B848-4F31-9AEA-2073BE037C38}" type="presParOf" srcId="{8E38D16F-5269-447E-A244-230B8A955D94}" destId="{320C7763-C6DC-41BA-A340-C93BD6056E73}" srcOrd="1" destOrd="0" presId="urn:microsoft.com/office/officeart/2008/layout/HexagonCluster"/>
    <dgm:cxn modelId="{F3ACE30E-9D3B-4937-BC6B-DF08B198E876}" type="presParOf" srcId="{320C7763-C6DC-41BA-A340-C93BD6056E73}" destId="{53645B1B-6566-4AB1-AED9-0F8FE4241F48}" srcOrd="0" destOrd="0" presId="urn:microsoft.com/office/officeart/2008/layout/HexagonCluster"/>
    <dgm:cxn modelId="{6C541B03-E1A0-4FB5-A491-7419029BC793}" type="presParOf" srcId="{8E38D16F-5269-447E-A244-230B8A955D94}" destId="{1B51C7BC-5E48-44B1-9CD8-CF171D78517F}" srcOrd="2" destOrd="0" presId="urn:microsoft.com/office/officeart/2008/layout/HexagonCluster"/>
    <dgm:cxn modelId="{4EAA52D8-3F70-4A96-A899-85D82185DED6}" type="presParOf" srcId="{1B51C7BC-5E48-44B1-9CD8-CF171D78517F}" destId="{CDCE664E-440F-43AE-A75A-3C63B5705830}" srcOrd="0" destOrd="0" presId="urn:microsoft.com/office/officeart/2008/layout/HexagonCluster"/>
    <dgm:cxn modelId="{C3FF68B1-0FE8-48AE-ABB6-0388866EE4E8}" type="presParOf" srcId="{8E38D16F-5269-447E-A244-230B8A955D94}" destId="{6B72FC32-0FE3-4AE7-B3FA-1B93249B062F}" srcOrd="3" destOrd="0" presId="urn:microsoft.com/office/officeart/2008/layout/HexagonCluster"/>
    <dgm:cxn modelId="{11C7E4E7-6301-44F6-AB04-4B03FC8C2453}" type="presParOf" srcId="{6B72FC32-0FE3-4AE7-B3FA-1B93249B062F}" destId="{33FA51D7-3312-4AD4-8254-7C13012EFDE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51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91127552-C7F1-4E20-A18D-3074E9C1274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9070DBF0-130B-42F2-98F5-EA1AA8ECFAB6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3B0E65BD-5E52-4AA5-B677-061E513CFDF5}" type="parTrans" cxnId="{BCA3D0D9-BD27-4186-9A00-F357BD310B06}">
      <dgm:prSet/>
      <dgm:spPr/>
      <dgm:t>
        <a:bodyPr/>
        <a:lstStyle/>
        <a:p>
          <a:endParaRPr lang="en-US"/>
        </a:p>
      </dgm:t>
    </dgm:pt>
    <dgm:pt modelId="{74F41834-654C-44D6-AF85-BF1C9973DC3F}" type="sibTrans" cxnId="{BCA3D0D9-BD27-4186-9A00-F357BD310B0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2F5B70AF-0F8E-4AE7-99A7-4D1989E03C43}" type="pres">
      <dgm:prSet presAssocID="{91127552-C7F1-4E20-A18D-3074E9C1274C}" presName="Name0" presStyleCnt="0">
        <dgm:presLayoutVars>
          <dgm:chMax val="21"/>
          <dgm:chPref val="21"/>
        </dgm:presLayoutVars>
      </dgm:prSet>
      <dgm:spPr/>
    </dgm:pt>
    <dgm:pt modelId="{366FD768-872F-402D-99CD-96A08BF4A31D}" type="pres">
      <dgm:prSet presAssocID="{9070DBF0-130B-42F2-98F5-EA1AA8ECFAB6}" presName="text1" presStyleCnt="0"/>
      <dgm:spPr/>
    </dgm:pt>
    <dgm:pt modelId="{89A28C72-2506-4F3F-B2AD-28EEA01CC219}" type="pres">
      <dgm:prSet presAssocID="{9070DBF0-130B-42F2-98F5-EA1AA8ECFAB6}" presName="textRepeatNode" presStyleLbl="alignNode1" presStyleIdx="0" presStyleCnt="1" custLinFactNeighborX="-82268" custLinFactNeighborY="-522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A72D6-E91F-4F81-B5F6-72258634DBA9}" type="pres">
      <dgm:prSet presAssocID="{9070DBF0-130B-42F2-98F5-EA1AA8ECFAB6}" presName="textaccent1" presStyleCnt="0"/>
      <dgm:spPr/>
    </dgm:pt>
    <dgm:pt modelId="{F53A958D-E8D7-46D3-A0B0-8E1D6121227D}" type="pres">
      <dgm:prSet presAssocID="{9070DBF0-130B-42F2-98F5-EA1AA8ECFAB6}" presName="accentRepeatNode" presStyleLbl="solidAlignAcc1" presStyleIdx="0" presStyleCnt="2" custLinFactX="-304876" custLinFactY="-200000" custLinFactNeighborX="-400000" custLinFactNeighborY="-246318"/>
      <dgm:spPr>
        <a:noFill/>
        <a:ln>
          <a:noFill/>
        </a:ln>
      </dgm:spPr>
    </dgm:pt>
    <dgm:pt modelId="{8CD515B8-8ED1-41F5-9F68-DBC6A2A86E08}" type="pres">
      <dgm:prSet presAssocID="{74F41834-654C-44D6-AF85-BF1C9973DC3F}" presName="image1" presStyleCnt="0"/>
      <dgm:spPr/>
    </dgm:pt>
    <dgm:pt modelId="{0F5F8CAB-0CC4-49F7-900C-9528413A814C}" type="pres">
      <dgm:prSet presAssocID="{74F41834-654C-44D6-AF85-BF1C9973DC3F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2F0FAA98-DD03-4AC4-9846-090519662227}" type="pres">
      <dgm:prSet presAssocID="{74F41834-654C-44D6-AF85-BF1C9973DC3F}" presName="imageaccent1" presStyleCnt="0"/>
      <dgm:spPr/>
    </dgm:pt>
    <dgm:pt modelId="{9C3F9016-EF6B-4949-BAA1-7C7FD1FF6B71}" type="pres">
      <dgm:prSet presAssocID="{74F41834-654C-44D6-AF85-BF1C9973DC3F}" presName="accentRepeatNode" presStyleLbl="solidAlignAcc1" presStyleIdx="1" presStyleCnt="2" custLinFactX="-304876" custLinFactY="-200000" custLinFactNeighborX="-400000" custLinFactNeighborY="-246318"/>
      <dgm:spPr>
        <a:noFill/>
        <a:ln>
          <a:noFill/>
        </a:ln>
      </dgm:spPr>
    </dgm:pt>
  </dgm:ptLst>
  <dgm:cxnLst>
    <dgm:cxn modelId="{24300C37-2B68-4183-82E7-A48242D9D445}" type="presOf" srcId="{9070DBF0-130B-42F2-98F5-EA1AA8ECFAB6}" destId="{89A28C72-2506-4F3F-B2AD-28EEA01CC219}" srcOrd="0" destOrd="0" presId="urn:microsoft.com/office/officeart/2008/layout/HexagonCluster"/>
    <dgm:cxn modelId="{25804FED-87D9-4828-BB0F-E49067BC2407}" type="presOf" srcId="{74F41834-654C-44D6-AF85-BF1C9973DC3F}" destId="{0F5F8CAB-0CC4-49F7-900C-9528413A814C}" srcOrd="0" destOrd="0" presId="urn:microsoft.com/office/officeart/2008/layout/HexagonCluster"/>
    <dgm:cxn modelId="{2AC8A89A-B0AB-4613-B50E-2E240C5E3B84}" type="presOf" srcId="{91127552-C7F1-4E20-A18D-3074E9C1274C}" destId="{2F5B70AF-0F8E-4AE7-99A7-4D1989E03C43}" srcOrd="0" destOrd="0" presId="urn:microsoft.com/office/officeart/2008/layout/HexagonCluster"/>
    <dgm:cxn modelId="{BCA3D0D9-BD27-4186-9A00-F357BD310B06}" srcId="{91127552-C7F1-4E20-A18D-3074E9C1274C}" destId="{9070DBF0-130B-42F2-98F5-EA1AA8ECFAB6}" srcOrd="0" destOrd="0" parTransId="{3B0E65BD-5E52-4AA5-B677-061E513CFDF5}" sibTransId="{74F41834-654C-44D6-AF85-BF1C9973DC3F}"/>
    <dgm:cxn modelId="{0E221E69-DBCC-4736-AD5C-DFBE313D5CD9}" type="presParOf" srcId="{2F5B70AF-0F8E-4AE7-99A7-4D1989E03C43}" destId="{366FD768-872F-402D-99CD-96A08BF4A31D}" srcOrd="0" destOrd="0" presId="urn:microsoft.com/office/officeart/2008/layout/HexagonCluster"/>
    <dgm:cxn modelId="{BA414B7B-D89C-4E63-A27E-14E726C26FF9}" type="presParOf" srcId="{366FD768-872F-402D-99CD-96A08BF4A31D}" destId="{89A28C72-2506-4F3F-B2AD-28EEA01CC219}" srcOrd="0" destOrd="0" presId="urn:microsoft.com/office/officeart/2008/layout/HexagonCluster"/>
    <dgm:cxn modelId="{9C70D1B1-0810-4818-8E9B-31490E114860}" type="presParOf" srcId="{2F5B70AF-0F8E-4AE7-99A7-4D1989E03C43}" destId="{1BDA72D6-E91F-4F81-B5F6-72258634DBA9}" srcOrd="1" destOrd="0" presId="urn:microsoft.com/office/officeart/2008/layout/HexagonCluster"/>
    <dgm:cxn modelId="{CBBC829C-78F9-4185-B7F4-30CC45428C43}" type="presParOf" srcId="{1BDA72D6-E91F-4F81-B5F6-72258634DBA9}" destId="{F53A958D-E8D7-46D3-A0B0-8E1D6121227D}" srcOrd="0" destOrd="0" presId="urn:microsoft.com/office/officeart/2008/layout/HexagonCluster"/>
    <dgm:cxn modelId="{506D7C1E-3712-4B8E-865E-AE118882CB1F}" type="presParOf" srcId="{2F5B70AF-0F8E-4AE7-99A7-4D1989E03C43}" destId="{8CD515B8-8ED1-41F5-9F68-DBC6A2A86E08}" srcOrd="2" destOrd="0" presId="urn:microsoft.com/office/officeart/2008/layout/HexagonCluster"/>
    <dgm:cxn modelId="{98E3A397-F86B-47A3-A932-32CB0B4A9453}" type="presParOf" srcId="{8CD515B8-8ED1-41F5-9F68-DBC6A2A86E08}" destId="{0F5F8CAB-0CC4-49F7-900C-9528413A814C}" srcOrd="0" destOrd="0" presId="urn:microsoft.com/office/officeart/2008/layout/HexagonCluster"/>
    <dgm:cxn modelId="{87F66827-BB09-41D3-80AE-8F386D952A47}" type="presParOf" srcId="{2F5B70AF-0F8E-4AE7-99A7-4D1989E03C43}" destId="{2F0FAA98-DD03-4AC4-9846-090519662227}" srcOrd="3" destOrd="0" presId="urn:microsoft.com/office/officeart/2008/layout/HexagonCluster"/>
    <dgm:cxn modelId="{9B6B24D5-F111-4A73-8740-B58D325F832A}" type="presParOf" srcId="{2F0FAA98-DD03-4AC4-9846-090519662227}" destId="{9C3F9016-EF6B-4949-BAA1-7C7FD1FF6B7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5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747E16-0B26-43E6-9331-C4FB5D264B9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CED37035-7598-4308-B25F-A4689CDF7817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C848158E-EBBC-4178-A823-356537E63FD1}" type="parTrans" cxnId="{EE02F920-1DE8-4B2C-85DA-E822EA0F7845}">
      <dgm:prSet/>
      <dgm:spPr/>
      <dgm:t>
        <a:bodyPr/>
        <a:lstStyle/>
        <a:p>
          <a:endParaRPr lang="en-US"/>
        </a:p>
      </dgm:t>
    </dgm:pt>
    <dgm:pt modelId="{6B63740C-7E31-4B7F-A6E3-03FA475F4A76}" type="sibTrans" cxnId="{EE02F920-1DE8-4B2C-85DA-E822EA0F784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62A480B3-1291-4DAE-8F2D-582DDEB2D073}" type="pres">
      <dgm:prSet presAssocID="{71747E16-0B26-43E6-9331-C4FB5D264B92}" presName="Name0" presStyleCnt="0">
        <dgm:presLayoutVars>
          <dgm:chMax val="21"/>
          <dgm:chPref val="21"/>
        </dgm:presLayoutVars>
      </dgm:prSet>
      <dgm:spPr/>
    </dgm:pt>
    <dgm:pt modelId="{C4ADE704-6EE7-4D53-A4B3-C37C1EAEDF08}" type="pres">
      <dgm:prSet presAssocID="{CED37035-7598-4308-B25F-A4689CDF7817}" presName="text1" presStyleCnt="0"/>
      <dgm:spPr/>
    </dgm:pt>
    <dgm:pt modelId="{FB6883E0-B2A7-4F96-AC2D-41F0DB0D74D7}" type="pres">
      <dgm:prSet presAssocID="{CED37035-7598-4308-B25F-A4689CDF781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3ACC8-5A12-4920-9334-052B637CA5DB}" type="pres">
      <dgm:prSet presAssocID="{CED37035-7598-4308-B25F-A4689CDF7817}" presName="textaccent1" presStyleCnt="0"/>
      <dgm:spPr/>
    </dgm:pt>
    <dgm:pt modelId="{020DC09A-F0BB-4A89-AB2E-ACB87EB04B88}" type="pres">
      <dgm:prSet presAssocID="{CED37035-7598-4308-B25F-A4689CDF7817}" presName="accentRepeatNode" presStyleLbl="solidAlignAcc1" presStyleIdx="0" presStyleCnt="2" custLinFactY="-200000" custLinFactNeighborX="52096" custLinFactNeighborY="-297423"/>
      <dgm:spPr>
        <a:solidFill>
          <a:srgbClr val="25689D"/>
        </a:solidFill>
        <a:ln>
          <a:solidFill>
            <a:srgbClr val="FF0000"/>
          </a:solidFill>
        </a:ln>
      </dgm:spPr>
    </dgm:pt>
    <dgm:pt modelId="{6DF267EA-3AEE-4D15-83AD-60520C0CF4B0}" type="pres">
      <dgm:prSet presAssocID="{6B63740C-7E31-4B7F-A6E3-03FA475F4A76}" presName="image1" presStyleCnt="0"/>
      <dgm:spPr/>
    </dgm:pt>
    <dgm:pt modelId="{69F04220-0381-4009-BFCE-9F5597F7DE9D}" type="pres">
      <dgm:prSet presAssocID="{6B63740C-7E31-4B7F-A6E3-03FA475F4A76}" presName="imageRepeatNode" presStyleLbl="alignAcc1" presStyleIdx="0" presStyleCnt="1" custScaleX="109885" custScaleY="110481" custLinFactNeighborX="74912" custLinFactNeighborY="58448"/>
      <dgm:spPr/>
      <dgm:t>
        <a:bodyPr/>
        <a:lstStyle/>
        <a:p>
          <a:endParaRPr lang="en-US"/>
        </a:p>
      </dgm:t>
    </dgm:pt>
    <dgm:pt modelId="{BE877C72-EC08-4ECC-AA05-B7C23D39D537}" type="pres">
      <dgm:prSet presAssocID="{6B63740C-7E31-4B7F-A6E3-03FA475F4A76}" presName="imageaccent1" presStyleCnt="0"/>
      <dgm:spPr/>
    </dgm:pt>
    <dgm:pt modelId="{B49A7739-00C0-471A-9F53-4DB15C13FC00}" type="pres">
      <dgm:prSet presAssocID="{6B63740C-7E31-4B7F-A6E3-03FA475F4A76}" presName="accentRepeatNode" presStyleLbl="solidAlignAcc1" presStyleIdx="1" presStyleCnt="2"/>
      <dgm:spPr>
        <a:noFill/>
        <a:ln>
          <a:noFill/>
        </a:ln>
      </dgm:spPr>
    </dgm:pt>
  </dgm:ptLst>
  <dgm:cxnLst>
    <dgm:cxn modelId="{EE02F920-1DE8-4B2C-85DA-E822EA0F7845}" srcId="{71747E16-0B26-43E6-9331-C4FB5D264B92}" destId="{CED37035-7598-4308-B25F-A4689CDF7817}" srcOrd="0" destOrd="0" parTransId="{C848158E-EBBC-4178-A823-356537E63FD1}" sibTransId="{6B63740C-7E31-4B7F-A6E3-03FA475F4A76}"/>
    <dgm:cxn modelId="{25C95DF1-16D4-4CCE-8E08-59EC784E7063}" type="presOf" srcId="{71747E16-0B26-43E6-9331-C4FB5D264B92}" destId="{62A480B3-1291-4DAE-8F2D-582DDEB2D073}" srcOrd="0" destOrd="0" presId="urn:microsoft.com/office/officeart/2008/layout/HexagonCluster"/>
    <dgm:cxn modelId="{FD171AF3-6A40-470D-991C-DF97733B82A2}" type="presOf" srcId="{CED37035-7598-4308-B25F-A4689CDF7817}" destId="{FB6883E0-B2A7-4F96-AC2D-41F0DB0D74D7}" srcOrd="0" destOrd="0" presId="urn:microsoft.com/office/officeart/2008/layout/HexagonCluster"/>
    <dgm:cxn modelId="{60635D5F-096D-46CD-92CF-71C0F8788D59}" type="presOf" srcId="{6B63740C-7E31-4B7F-A6E3-03FA475F4A76}" destId="{69F04220-0381-4009-BFCE-9F5597F7DE9D}" srcOrd="0" destOrd="0" presId="urn:microsoft.com/office/officeart/2008/layout/HexagonCluster"/>
    <dgm:cxn modelId="{27C6AB5B-75A6-44D0-BADC-4D1CAEB0D295}" type="presParOf" srcId="{62A480B3-1291-4DAE-8F2D-582DDEB2D073}" destId="{C4ADE704-6EE7-4D53-A4B3-C37C1EAEDF08}" srcOrd="0" destOrd="0" presId="urn:microsoft.com/office/officeart/2008/layout/HexagonCluster"/>
    <dgm:cxn modelId="{61F98986-39C7-4065-9B3F-A03AFE88AFE6}" type="presParOf" srcId="{C4ADE704-6EE7-4D53-A4B3-C37C1EAEDF08}" destId="{FB6883E0-B2A7-4F96-AC2D-41F0DB0D74D7}" srcOrd="0" destOrd="0" presId="urn:microsoft.com/office/officeart/2008/layout/HexagonCluster"/>
    <dgm:cxn modelId="{E8904835-0E98-4174-AECC-6B18FAEDA7EF}" type="presParOf" srcId="{62A480B3-1291-4DAE-8F2D-582DDEB2D073}" destId="{1E83ACC8-5A12-4920-9334-052B637CA5DB}" srcOrd="1" destOrd="0" presId="urn:microsoft.com/office/officeart/2008/layout/HexagonCluster"/>
    <dgm:cxn modelId="{AB75E432-ABAA-4108-9FA4-25CED35B06CA}" type="presParOf" srcId="{1E83ACC8-5A12-4920-9334-052B637CA5DB}" destId="{020DC09A-F0BB-4A89-AB2E-ACB87EB04B88}" srcOrd="0" destOrd="0" presId="urn:microsoft.com/office/officeart/2008/layout/HexagonCluster"/>
    <dgm:cxn modelId="{419C7D51-5DE6-4CE1-964A-F525B9C3F9DB}" type="presParOf" srcId="{62A480B3-1291-4DAE-8F2D-582DDEB2D073}" destId="{6DF267EA-3AEE-4D15-83AD-60520C0CF4B0}" srcOrd="2" destOrd="0" presId="urn:microsoft.com/office/officeart/2008/layout/HexagonCluster"/>
    <dgm:cxn modelId="{35ACA2D3-CAA9-4255-ADF6-CAE4A5AB2BE5}" type="presParOf" srcId="{6DF267EA-3AEE-4D15-83AD-60520C0CF4B0}" destId="{69F04220-0381-4009-BFCE-9F5597F7DE9D}" srcOrd="0" destOrd="0" presId="urn:microsoft.com/office/officeart/2008/layout/HexagonCluster"/>
    <dgm:cxn modelId="{6F700316-4AE2-4265-BFCF-129DD2A965E2}" type="presParOf" srcId="{62A480B3-1291-4DAE-8F2D-582DDEB2D073}" destId="{BE877C72-EC08-4ECC-AA05-B7C23D39D537}" srcOrd="3" destOrd="0" presId="urn:microsoft.com/office/officeart/2008/layout/HexagonCluster"/>
    <dgm:cxn modelId="{015C1333-AC94-406E-8952-6DAA9688ED06}" type="presParOf" srcId="{BE877C72-EC08-4ECC-AA05-B7C23D39D537}" destId="{B49A7739-00C0-471A-9F53-4DB15C13FC0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044CA9A9-FEA0-41A9-B8FE-5EA25069C22C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33506D6-BC1B-4558-9FC1-B826D1F35446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F40E6F46-8C2B-413B-9F41-547FB74388CF}" type="parTrans" cxnId="{2D1318FE-AADF-46A0-8006-5997845396EC}">
      <dgm:prSet/>
      <dgm:spPr/>
      <dgm:t>
        <a:bodyPr/>
        <a:lstStyle/>
        <a:p>
          <a:endParaRPr lang="en-US"/>
        </a:p>
      </dgm:t>
    </dgm:pt>
    <dgm:pt modelId="{19BAFC96-462B-4779-A37F-13A447E29E6C}" type="sibTrans" cxnId="{2D1318FE-AADF-46A0-8006-5997845396EC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  <dgm:t>
        <a:bodyPr/>
        <a:lstStyle/>
        <a:p>
          <a:endParaRPr lang="en-US"/>
        </a:p>
      </dgm:t>
    </dgm:pt>
    <dgm:pt modelId="{4A70179B-AE71-497E-8335-B1B0C51F6BD1}" type="pres">
      <dgm:prSet presAssocID="{044CA9A9-FEA0-41A9-B8FE-5EA25069C22C}" presName="Name0" presStyleCnt="0">
        <dgm:presLayoutVars>
          <dgm:chMax val="21"/>
          <dgm:chPref val="21"/>
        </dgm:presLayoutVars>
      </dgm:prSet>
      <dgm:spPr/>
    </dgm:pt>
    <dgm:pt modelId="{38293219-046F-4AD0-BDCE-882BC55C430B}" type="pres">
      <dgm:prSet presAssocID="{F33506D6-BC1B-4558-9FC1-B826D1F35446}" presName="text1" presStyleCnt="0"/>
      <dgm:spPr/>
    </dgm:pt>
    <dgm:pt modelId="{C0010683-47E4-48C5-9060-DD1DEE8C8CC1}" type="pres">
      <dgm:prSet presAssocID="{F33506D6-BC1B-4558-9FC1-B826D1F35446}" presName="textRepeatNode" presStyleLbl="alignNode1" presStyleIdx="0" presStyleCnt="1" custLinFactNeighborX="-82375" custLinFactNeighborY="-532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30827B-38B1-4ECA-ACCC-436A445F84EB}" type="pres">
      <dgm:prSet presAssocID="{F33506D6-BC1B-4558-9FC1-B826D1F35446}" presName="textaccent1" presStyleCnt="0"/>
      <dgm:spPr/>
    </dgm:pt>
    <dgm:pt modelId="{BB47048A-8A3D-411C-8DFC-44C43C963C55}" type="pres">
      <dgm:prSet presAssocID="{F33506D6-BC1B-4558-9FC1-B826D1F35446}" presName="accentRepeatNode" presStyleLbl="solidAlignAcc1" presStyleIdx="0" presStyleCnt="2" custLinFactX="-305793" custLinFactY="-200000" custLinFactNeighborX="-400000" custLinFactNeighborY="-255279"/>
      <dgm:spPr>
        <a:noFill/>
        <a:ln>
          <a:noFill/>
        </a:ln>
      </dgm:spPr>
    </dgm:pt>
    <dgm:pt modelId="{04B944DD-2F85-47EA-8892-D80259B79144}" type="pres">
      <dgm:prSet presAssocID="{19BAFC96-462B-4779-A37F-13A447E29E6C}" presName="image1" presStyleCnt="0"/>
      <dgm:spPr/>
    </dgm:pt>
    <dgm:pt modelId="{91ACD7CD-EDEA-4D1D-AA6D-7DE5F3136AF3}" type="pres">
      <dgm:prSet presAssocID="{19BAFC96-462B-4779-A37F-13A447E29E6C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6EF60B32-00BE-4497-8013-6555E9B76FA6}" type="pres">
      <dgm:prSet presAssocID="{19BAFC96-462B-4779-A37F-13A447E29E6C}" presName="imageaccent1" presStyleCnt="0"/>
      <dgm:spPr/>
    </dgm:pt>
    <dgm:pt modelId="{3DB93DA9-AF19-4FC7-8907-4EF01F8C0218}" type="pres">
      <dgm:prSet presAssocID="{19BAFC96-462B-4779-A37F-13A447E29E6C}" presName="accentRepeatNode" presStyleLbl="solidAlignAcc1" presStyleIdx="1" presStyleCnt="2" custLinFactX="-305793" custLinFactY="-200000" custLinFactNeighborX="-400000" custLinFactNeighborY="-255279"/>
      <dgm:spPr>
        <a:noFill/>
        <a:ln>
          <a:noFill/>
        </a:ln>
      </dgm:spPr>
    </dgm:pt>
  </dgm:ptLst>
  <dgm:cxnLst>
    <dgm:cxn modelId="{2D1318FE-AADF-46A0-8006-5997845396EC}" srcId="{044CA9A9-FEA0-41A9-B8FE-5EA25069C22C}" destId="{F33506D6-BC1B-4558-9FC1-B826D1F35446}" srcOrd="0" destOrd="0" parTransId="{F40E6F46-8C2B-413B-9F41-547FB74388CF}" sibTransId="{19BAFC96-462B-4779-A37F-13A447E29E6C}"/>
    <dgm:cxn modelId="{000DCCC1-B53C-4E37-BC8A-9693EF38A860}" type="presOf" srcId="{044CA9A9-FEA0-41A9-B8FE-5EA25069C22C}" destId="{4A70179B-AE71-497E-8335-B1B0C51F6BD1}" srcOrd="0" destOrd="0" presId="urn:microsoft.com/office/officeart/2008/layout/HexagonCluster"/>
    <dgm:cxn modelId="{EAE4FD4A-E29A-4B61-B5CE-94DBC430F9A5}" type="presOf" srcId="{F33506D6-BC1B-4558-9FC1-B826D1F35446}" destId="{C0010683-47E4-48C5-9060-DD1DEE8C8CC1}" srcOrd="0" destOrd="0" presId="urn:microsoft.com/office/officeart/2008/layout/HexagonCluster"/>
    <dgm:cxn modelId="{3146779B-0949-476B-93C4-3380AA74378D}" type="presOf" srcId="{19BAFC96-462B-4779-A37F-13A447E29E6C}" destId="{91ACD7CD-EDEA-4D1D-AA6D-7DE5F3136AF3}" srcOrd="0" destOrd="0" presId="urn:microsoft.com/office/officeart/2008/layout/HexagonCluster"/>
    <dgm:cxn modelId="{F361A76E-AAA7-4FC6-AE2B-3ADA646C756C}" type="presParOf" srcId="{4A70179B-AE71-497E-8335-B1B0C51F6BD1}" destId="{38293219-046F-4AD0-BDCE-882BC55C430B}" srcOrd="0" destOrd="0" presId="urn:microsoft.com/office/officeart/2008/layout/HexagonCluster"/>
    <dgm:cxn modelId="{2F70AC05-593F-47EA-B472-115B0C7102E4}" type="presParOf" srcId="{38293219-046F-4AD0-BDCE-882BC55C430B}" destId="{C0010683-47E4-48C5-9060-DD1DEE8C8CC1}" srcOrd="0" destOrd="0" presId="urn:microsoft.com/office/officeart/2008/layout/HexagonCluster"/>
    <dgm:cxn modelId="{9A5A8628-76CC-41A7-9565-D7C12F88859E}" type="presParOf" srcId="{4A70179B-AE71-497E-8335-B1B0C51F6BD1}" destId="{EC30827B-38B1-4ECA-ACCC-436A445F84EB}" srcOrd="1" destOrd="0" presId="urn:microsoft.com/office/officeart/2008/layout/HexagonCluster"/>
    <dgm:cxn modelId="{6D88BF62-D835-4F77-9205-44CBB14317E3}" type="presParOf" srcId="{EC30827B-38B1-4ECA-ACCC-436A445F84EB}" destId="{BB47048A-8A3D-411C-8DFC-44C43C963C55}" srcOrd="0" destOrd="0" presId="urn:microsoft.com/office/officeart/2008/layout/HexagonCluster"/>
    <dgm:cxn modelId="{66615D85-AB46-41E1-9E1E-2832D3CC874E}" type="presParOf" srcId="{4A70179B-AE71-497E-8335-B1B0C51F6BD1}" destId="{04B944DD-2F85-47EA-8892-D80259B79144}" srcOrd="2" destOrd="0" presId="urn:microsoft.com/office/officeart/2008/layout/HexagonCluster"/>
    <dgm:cxn modelId="{C6E63886-A61D-4B8A-9721-20F2EF35136B}" type="presParOf" srcId="{04B944DD-2F85-47EA-8892-D80259B79144}" destId="{91ACD7CD-EDEA-4D1D-AA6D-7DE5F3136AF3}" srcOrd="0" destOrd="0" presId="urn:microsoft.com/office/officeart/2008/layout/HexagonCluster"/>
    <dgm:cxn modelId="{0C9D3E16-DE8C-4CB9-892B-4BC51B2304D0}" type="presParOf" srcId="{4A70179B-AE71-497E-8335-B1B0C51F6BD1}" destId="{6EF60B32-00BE-4497-8013-6555E9B76FA6}" srcOrd="3" destOrd="0" presId="urn:microsoft.com/office/officeart/2008/layout/HexagonCluster"/>
    <dgm:cxn modelId="{D154EBA1-C997-4715-954F-598DFE4FC269}" type="presParOf" srcId="{6EF60B32-00BE-4497-8013-6555E9B76FA6}" destId="{3DB93DA9-AF19-4FC7-8907-4EF01F8C021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1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48821D68-2FDF-4EB3-9C2A-1FD7460CB89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F29FA1D-E9B4-47CC-AE11-88BBB6C0A33B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3AB86530-4420-435E-BB25-6902047C0F37}" type="parTrans" cxnId="{DFC5719B-7BBE-4C9C-A0C2-119945BC3E7E}">
      <dgm:prSet/>
      <dgm:spPr/>
      <dgm:t>
        <a:bodyPr/>
        <a:lstStyle/>
        <a:p>
          <a:endParaRPr lang="en-US"/>
        </a:p>
      </dgm:t>
    </dgm:pt>
    <dgm:pt modelId="{58FFB3C2-41DB-481A-BC21-77D0B4580750}" type="sibTrans" cxnId="{DFC5719B-7BBE-4C9C-A0C2-119945BC3E7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  <dgm:t>
        <a:bodyPr/>
        <a:lstStyle/>
        <a:p>
          <a:endParaRPr lang="en-US"/>
        </a:p>
      </dgm:t>
    </dgm:pt>
    <dgm:pt modelId="{D181B0BA-9106-471E-9BD2-7769F1B7583F}" type="pres">
      <dgm:prSet presAssocID="{48821D68-2FDF-4EB3-9C2A-1FD7460CB890}" presName="Name0" presStyleCnt="0">
        <dgm:presLayoutVars>
          <dgm:chMax val="21"/>
          <dgm:chPref val="21"/>
        </dgm:presLayoutVars>
      </dgm:prSet>
      <dgm:spPr/>
    </dgm:pt>
    <dgm:pt modelId="{87B0D13E-10CD-484E-B8B2-AE0C5BDEA12A}" type="pres">
      <dgm:prSet presAssocID="{FF29FA1D-E9B4-47CC-AE11-88BBB6C0A33B}" presName="text1" presStyleCnt="0"/>
      <dgm:spPr/>
    </dgm:pt>
    <dgm:pt modelId="{1350593A-F89B-4784-8E9C-839CF0A99698}" type="pres">
      <dgm:prSet presAssocID="{FF29FA1D-E9B4-47CC-AE11-88BBB6C0A33B}" presName="textRepeatNode" presStyleLbl="alignNode1" presStyleIdx="0" presStyleCnt="1" custLinFactNeighborX="-81728" custLinFactNeighborY="-551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F53C0-356E-47DE-98E5-518C36282DC7}" type="pres">
      <dgm:prSet presAssocID="{FF29FA1D-E9B4-47CC-AE11-88BBB6C0A33B}" presName="textaccent1" presStyleCnt="0"/>
      <dgm:spPr/>
    </dgm:pt>
    <dgm:pt modelId="{70665559-C9C6-4E3F-9464-06039A7C71D9}" type="pres">
      <dgm:prSet presAssocID="{FF29FA1D-E9B4-47CC-AE11-88BBB6C0A33B}" presName="accentRepeatNode" presStyleLbl="solidAlignAcc1" presStyleIdx="0" presStyleCnt="2" custLinFactX="-300249" custLinFactY="-200000" custLinFactNeighborX="-400000" custLinFactNeighborY="-271194"/>
      <dgm:spPr>
        <a:noFill/>
        <a:ln>
          <a:noFill/>
        </a:ln>
      </dgm:spPr>
    </dgm:pt>
    <dgm:pt modelId="{74315CAE-2C67-423C-B621-7A450589E542}" type="pres">
      <dgm:prSet presAssocID="{58FFB3C2-41DB-481A-BC21-77D0B4580750}" presName="image1" presStyleCnt="0"/>
      <dgm:spPr/>
    </dgm:pt>
    <dgm:pt modelId="{6B7698D7-CF98-4ECC-AC37-D1E536219E51}" type="pres">
      <dgm:prSet presAssocID="{58FFB3C2-41DB-481A-BC21-77D0B4580750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C43AC98F-E097-46A1-A9A2-553425AE9634}" type="pres">
      <dgm:prSet presAssocID="{58FFB3C2-41DB-481A-BC21-77D0B4580750}" presName="imageaccent1" presStyleCnt="0"/>
      <dgm:spPr/>
    </dgm:pt>
    <dgm:pt modelId="{72553E89-3A8A-4318-932D-7B337898A153}" type="pres">
      <dgm:prSet presAssocID="{58FFB3C2-41DB-481A-BC21-77D0B4580750}" presName="accentRepeatNode" presStyleLbl="solidAlignAcc1" presStyleIdx="1" presStyleCnt="2" custLinFactX="-300249" custLinFactY="-200000" custLinFactNeighborX="-400000" custLinFactNeighborY="-271194"/>
      <dgm:spPr>
        <a:noFill/>
        <a:ln>
          <a:noFill/>
        </a:ln>
      </dgm:spPr>
    </dgm:pt>
  </dgm:ptLst>
  <dgm:cxnLst>
    <dgm:cxn modelId="{DFC5719B-7BBE-4C9C-A0C2-119945BC3E7E}" srcId="{48821D68-2FDF-4EB3-9C2A-1FD7460CB890}" destId="{FF29FA1D-E9B4-47CC-AE11-88BBB6C0A33B}" srcOrd="0" destOrd="0" parTransId="{3AB86530-4420-435E-BB25-6902047C0F37}" sibTransId="{58FFB3C2-41DB-481A-BC21-77D0B4580750}"/>
    <dgm:cxn modelId="{E14648F7-B372-471D-B24F-4AB73933AE7F}" type="presOf" srcId="{48821D68-2FDF-4EB3-9C2A-1FD7460CB890}" destId="{D181B0BA-9106-471E-9BD2-7769F1B7583F}" srcOrd="0" destOrd="0" presId="urn:microsoft.com/office/officeart/2008/layout/HexagonCluster"/>
    <dgm:cxn modelId="{AF3C613A-808C-44CB-AEDE-598937574ED9}" type="presOf" srcId="{FF29FA1D-E9B4-47CC-AE11-88BBB6C0A33B}" destId="{1350593A-F89B-4784-8E9C-839CF0A99698}" srcOrd="0" destOrd="0" presId="urn:microsoft.com/office/officeart/2008/layout/HexagonCluster"/>
    <dgm:cxn modelId="{138C2049-4E2A-4956-BE95-DDD37CC11E08}" type="presOf" srcId="{58FFB3C2-41DB-481A-BC21-77D0B4580750}" destId="{6B7698D7-CF98-4ECC-AC37-D1E536219E51}" srcOrd="0" destOrd="0" presId="urn:microsoft.com/office/officeart/2008/layout/HexagonCluster"/>
    <dgm:cxn modelId="{70B7CD18-F7FF-49C0-A9B1-26BBD88BFD3A}" type="presParOf" srcId="{D181B0BA-9106-471E-9BD2-7769F1B7583F}" destId="{87B0D13E-10CD-484E-B8B2-AE0C5BDEA12A}" srcOrd="0" destOrd="0" presId="urn:microsoft.com/office/officeart/2008/layout/HexagonCluster"/>
    <dgm:cxn modelId="{1C2CC4E1-4FA8-4021-8C79-3B1B5C35673E}" type="presParOf" srcId="{87B0D13E-10CD-484E-B8B2-AE0C5BDEA12A}" destId="{1350593A-F89B-4784-8E9C-839CF0A99698}" srcOrd="0" destOrd="0" presId="urn:microsoft.com/office/officeart/2008/layout/HexagonCluster"/>
    <dgm:cxn modelId="{27C72ADB-F625-442F-AFBA-7057A3AB1A78}" type="presParOf" srcId="{D181B0BA-9106-471E-9BD2-7769F1B7583F}" destId="{B9EF53C0-356E-47DE-98E5-518C36282DC7}" srcOrd="1" destOrd="0" presId="urn:microsoft.com/office/officeart/2008/layout/HexagonCluster"/>
    <dgm:cxn modelId="{0057333F-F737-4C73-B4BE-0A5C25382F70}" type="presParOf" srcId="{B9EF53C0-356E-47DE-98E5-518C36282DC7}" destId="{70665559-C9C6-4E3F-9464-06039A7C71D9}" srcOrd="0" destOrd="0" presId="urn:microsoft.com/office/officeart/2008/layout/HexagonCluster"/>
    <dgm:cxn modelId="{77971862-9973-49FE-91CF-D738B6903E3F}" type="presParOf" srcId="{D181B0BA-9106-471E-9BD2-7769F1B7583F}" destId="{74315CAE-2C67-423C-B621-7A450589E542}" srcOrd="2" destOrd="0" presId="urn:microsoft.com/office/officeart/2008/layout/HexagonCluster"/>
    <dgm:cxn modelId="{64ECD58A-2D92-4A52-9775-820359F0C138}" type="presParOf" srcId="{74315CAE-2C67-423C-B621-7A450589E542}" destId="{6B7698D7-CF98-4ECC-AC37-D1E536219E51}" srcOrd="0" destOrd="0" presId="urn:microsoft.com/office/officeart/2008/layout/HexagonCluster"/>
    <dgm:cxn modelId="{1F903425-14A5-4A6E-BFC6-4AAAD1D8498A}" type="presParOf" srcId="{D181B0BA-9106-471E-9BD2-7769F1B7583F}" destId="{C43AC98F-E097-46A1-A9A2-553425AE9634}" srcOrd="3" destOrd="0" presId="urn:microsoft.com/office/officeart/2008/layout/HexagonCluster"/>
    <dgm:cxn modelId="{19E32B04-2714-411B-9903-243D6AB4A534}" type="presParOf" srcId="{C43AC98F-E097-46A1-A9A2-553425AE9634}" destId="{72553E89-3A8A-4318-932D-7B337898A15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F6623A76-84B3-4F37-904A-219C81B94EA8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6FCE2355-B93D-46EF-8B81-45E53CDF6C1B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1891EDEC-193D-4B6A-9A06-5D6C39A0304B}" type="parTrans" cxnId="{20C21B43-0A4D-46F1-9653-59044A4DFAD8}">
      <dgm:prSet/>
      <dgm:spPr/>
      <dgm:t>
        <a:bodyPr/>
        <a:lstStyle/>
        <a:p>
          <a:endParaRPr lang="en-US"/>
        </a:p>
      </dgm:t>
    </dgm:pt>
    <dgm:pt modelId="{A8071D42-72A2-4B63-A402-689825BB92AD}" type="sibTrans" cxnId="{20C21B43-0A4D-46F1-9653-59044A4DFAD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14E7B6BE-5DC2-46B2-8401-287AA98BABF3}" type="pres">
      <dgm:prSet presAssocID="{F6623A76-84B3-4F37-904A-219C81B94EA8}" presName="Name0" presStyleCnt="0">
        <dgm:presLayoutVars>
          <dgm:chMax val="21"/>
          <dgm:chPref val="21"/>
        </dgm:presLayoutVars>
      </dgm:prSet>
      <dgm:spPr/>
    </dgm:pt>
    <dgm:pt modelId="{5FCD8BE8-BB6A-455F-BB1C-121089BCD655}" type="pres">
      <dgm:prSet presAssocID="{6FCE2355-B93D-46EF-8B81-45E53CDF6C1B}" presName="text1" presStyleCnt="0"/>
      <dgm:spPr/>
    </dgm:pt>
    <dgm:pt modelId="{C9DBEBE2-5EB3-4C21-8074-125856CDAFBA}" type="pres">
      <dgm:prSet presAssocID="{6FCE2355-B93D-46EF-8B81-45E53CDF6C1B}" presName="textRepeatNode" presStyleLbl="alignNode1" presStyleIdx="0" presStyleCnt="1" custLinFactNeighborX="-85292" custLinFactNeighborY="-56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629BA-219F-4455-831B-462D0ED04D63}" type="pres">
      <dgm:prSet presAssocID="{6FCE2355-B93D-46EF-8B81-45E53CDF6C1B}" presName="textaccent1" presStyleCnt="0"/>
      <dgm:spPr/>
    </dgm:pt>
    <dgm:pt modelId="{5BEBE853-79A6-4381-9E11-D84435708F7E}" type="pres">
      <dgm:prSet presAssocID="{6FCE2355-B93D-46EF-8B81-45E53CDF6C1B}" presName="accentRepeatNode" presStyleLbl="solidAlignAcc1" presStyleIdx="0" presStyleCnt="2" custLinFactX="-330791" custLinFactY="-200000" custLinFactNeighborX="-400000" custLinFactNeighborY="-280277"/>
      <dgm:spPr>
        <a:noFill/>
        <a:ln>
          <a:noFill/>
        </a:ln>
      </dgm:spPr>
    </dgm:pt>
    <dgm:pt modelId="{5B4A4355-8951-4480-8C1E-1E4E693F1C9B}" type="pres">
      <dgm:prSet presAssocID="{A8071D42-72A2-4B63-A402-689825BB92AD}" presName="image1" presStyleCnt="0"/>
      <dgm:spPr/>
    </dgm:pt>
    <dgm:pt modelId="{F1B39B03-4125-48BA-BBA9-47C6291B7DC8}" type="pres">
      <dgm:prSet presAssocID="{A8071D42-72A2-4B63-A402-689825BB92AD}" presName="imageRepeatNode" presStyleLbl="alignAcc1" presStyleIdx="0" presStyleCnt="1"/>
      <dgm:spPr/>
      <dgm:t>
        <a:bodyPr/>
        <a:lstStyle/>
        <a:p>
          <a:endParaRPr lang="en-US"/>
        </a:p>
      </dgm:t>
    </dgm:pt>
    <dgm:pt modelId="{3AEF9F7F-1655-451B-9AD7-0583CC37E258}" type="pres">
      <dgm:prSet presAssocID="{A8071D42-72A2-4B63-A402-689825BB92AD}" presName="imageaccent1" presStyleCnt="0"/>
      <dgm:spPr/>
    </dgm:pt>
    <dgm:pt modelId="{CC2487AC-6B0E-4526-99B5-3B2CDA944F40}" type="pres">
      <dgm:prSet presAssocID="{A8071D42-72A2-4B63-A402-689825BB92AD}" presName="accentRepeatNode" presStyleLbl="solidAlignAcc1" presStyleIdx="1" presStyleCnt="2" custLinFactX="-330791" custLinFactY="-200000" custLinFactNeighborX="-400000" custLinFactNeighborY="-280277"/>
      <dgm:spPr>
        <a:noFill/>
        <a:ln>
          <a:noFill/>
        </a:ln>
      </dgm:spPr>
    </dgm:pt>
  </dgm:ptLst>
  <dgm:cxnLst>
    <dgm:cxn modelId="{20C21B43-0A4D-46F1-9653-59044A4DFAD8}" srcId="{F6623A76-84B3-4F37-904A-219C81B94EA8}" destId="{6FCE2355-B93D-46EF-8B81-45E53CDF6C1B}" srcOrd="0" destOrd="0" parTransId="{1891EDEC-193D-4B6A-9A06-5D6C39A0304B}" sibTransId="{A8071D42-72A2-4B63-A402-689825BB92AD}"/>
    <dgm:cxn modelId="{FE373B59-69E6-4DEF-BCD9-93AB5135E915}" type="presOf" srcId="{6FCE2355-B93D-46EF-8B81-45E53CDF6C1B}" destId="{C9DBEBE2-5EB3-4C21-8074-125856CDAFBA}" srcOrd="0" destOrd="0" presId="urn:microsoft.com/office/officeart/2008/layout/HexagonCluster"/>
    <dgm:cxn modelId="{B6113B48-9F96-41E1-910D-FE00D104516A}" type="presOf" srcId="{F6623A76-84B3-4F37-904A-219C81B94EA8}" destId="{14E7B6BE-5DC2-46B2-8401-287AA98BABF3}" srcOrd="0" destOrd="0" presId="urn:microsoft.com/office/officeart/2008/layout/HexagonCluster"/>
    <dgm:cxn modelId="{CE8320AD-D1C5-4D8A-BF54-566F037344C6}" type="presOf" srcId="{A8071D42-72A2-4B63-A402-689825BB92AD}" destId="{F1B39B03-4125-48BA-BBA9-47C6291B7DC8}" srcOrd="0" destOrd="0" presId="urn:microsoft.com/office/officeart/2008/layout/HexagonCluster"/>
    <dgm:cxn modelId="{324BA870-B670-4B38-8BA5-5C08AA597E21}" type="presParOf" srcId="{14E7B6BE-5DC2-46B2-8401-287AA98BABF3}" destId="{5FCD8BE8-BB6A-455F-BB1C-121089BCD655}" srcOrd="0" destOrd="0" presId="urn:microsoft.com/office/officeart/2008/layout/HexagonCluster"/>
    <dgm:cxn modelId="{996520D8-B705-4A94-810C-BBCF9CF8B97B}" type="presParOf" srcId="{5FCD8BE8-BB6A-455F-BB1C-121089BCD655}" destId="{C9DBEBE2-5EB3-4C21-8074-125856CDAFBA}" srcOrd="0" destOrd="0" presId="urn:microsoft.com/office/officeart/2008/layout/HexagonCluster"/>
    <dgm:cxn modelId="{8B844515-1E6F-4926-A729-A9AE9762D283}" type="presParOf" srcId="{14E7B6BE-5DC2-46B2-8401-287AA98BABF3}" destId="{F5E629BA-219F-4455-831B-462D0ED04D63}" srcOrd="1" destOrd="0" presId="urn:microsoft.com/office/officeart/2008/layout/HexagonCluster"/>
    <dgm:cxn modelId="{BC8B0BC0-E27A-4244-8756-DBBAB8B1161E}" type="presParOf" srcId="{F5E629BA-219F-4455-831B-462D0ED04D63}" destId="{5BEBE853-79A6-4381-9E11-D84435708F7E}" srcOrd="0" destOrd="0" presId="urn:microsoft.com/office/officeart/2008/layout/HexagonCluster"/>
    <dgm:cxn modelId="{EF125A64-1969-4D57-97BA-E47BBCA51B93}" type="presParOf" srcId="{14E7B6BE-5DC2-46B2-8401-287AA98BABF3}" destId="{5B4A4355-8951-4480-8C1E-1E4E693F1C9B}" srcOrd="2" destOrd="0" presId="urn:microsoft.com/office/officeart/2008/layout/HexagonCluster"/>
    <dgm:cxn modelId="{9A736989-146D-4203-AD49-7503C50A5541}" type="presParOf" srcId="{5B4A4355-8951-4480-8C1E-1E4E693F1C9B}" destId="{F1B39B03-4125-48BA-BBA9-47C6291B7DC8}" srcOrd="0" destOrd="0" presId="urn:microsoft.com/office/officeart/2008/layout/HexagonCluster"/>
    <dgm:cxn modelId="{BF1B79A1-F337-463B-90AA-8B0D9EC8B1F9}" type="presParOf" srcId="{14E7B6BE-5DC2-46B2-8401-287AA98BABF3}" destId="{3AEF9F7F-1655-451B-9AD7-0583CC37E258}" srcOrd="3" destOrd="0" presId="urn:microsoft.com/office/officeart/2008/layout/HexagonCluster"/>
    <dgm:cxn modelId="{040F1EFA-B106-48F6-B736-1C41C1074BC0}" type="presParOf" srcId="{3AEF9F7F-1655-451B-9AD7-0583CC37E258}" destId="{CC2487AC-6B0E-4526-99B5-3B2CDA944F4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451C86-B617-4E04-B596-93637F866F8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24D892A0-CFB0-4371-98EE-C606D75A2CEE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9D96A05E-B693-4234-B3F3-394A2268899F}" type="parTrans" cxnId="{AB17162D-88AB-4623-99FA-8EA02474F770}">
      <dgm:prSet/>
      <dgm:spPr/>
      <dgm:t>
        <a:bodyPr/>
        <a:lstStyle/>
        <a:p>
          <a:endParaRPr lang="en-US"/>
        </a:p>
      </dgm:t>
    </dgm:pt>
    <dgm:pt modelId="{8438838A-6039-414D-BC6A-417C65798AD8}" type="sibTrans" cxnId="{AB17162D-88AB-4623-99FA-8EA02474F77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6848AE93-E4F6-47D8-9F66-4CFE8F696EE5}" type="pres">
      <dgm:prSet presAssocID="{2B451C86-B617-4E04-B596-93637F866F81}" presName="Name0" presStyleCnt="0">
        <dgm:presLayoutVars>
          <dgm:chMax val="21"/>
          <dgm:chPref val="21"/>
        </dgm:presLayoutVars>
      </dgm:prSet>
      <dgm:spPr/>
    </dgm:pt>
    <dgm:pt modelId="{DE83532F-0312-44EB-AFD5-7FFE8B6AD100}" type="pres">
      <dgm:prSet presAssocID="{24D892A0-CFB0-4371-98EE-C606D75A2CEE}" presName="text1" presStyleCnt="0"/>
      <dgm:spPr/>
    </dgm:pt>
    <dgm:pt modelId="{A4C928D1-15A2-407E-A297-5E0ECA0829AA}" type="pres">
      <dgm:prSet presAssocID="{24D892A0-CFB0-4371-98EE-C606D75A2CEE}" presName="textRepeatNode" presStyleLbl="alignNode1" presStyleIdx="0" presStyleCnt="1" custLinFactNeighborX="-82134" custLinFactNeighborY="-39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41E5B-F423-4C66-BFAB-9F4A65A068FD}" type="pres">
      <dgm:prSet presAssocID="{24D892A0-CFB0-4371-98EE-C606D75A2CEE}" presName="textaccent1" presStyleCnt="0"/>
      <dgm:spPr/>
    </dgm:pt>
    <dgm:pt modelId="{D2F3A384-0063-43FB-A949-5ED4763DEBA5}" type="pres">
      <dgm:prSet presAssocID="{24D892A0-CFB0-4371-98EE-C606D75A2CEE}" presName="accentRepeatNode" presStyleLbl="solidAlignAcc1" presStyleIdx="0" presStyleCnt="2"/>
      <dgm:spPr>
        <a:noFill/>
        <a:ln>
          <a:noFill/>
        </a:ln>
      </dgm:spPr>
    </dgm:pt>
    <dgm:pt modelId="{E1E29082-4E56-4C85-9A95-543C0AFE9C02}" type="pres">
      <dgm:prSet presAssocID="{8438838A-6039-414D-BC6A-417C65798AD8}" presName="image1" presStyleCnt="0"/>
      <dgm:spPr/>
    </dgm:pt>
    <dgm:pt modelId="{5CAF32AB-488B-4174-8BD3-C6B911E7C752}" type="pres">
      <dgm:prSet presAssocID="{8438838A-6039-414D-BC6A-417C65798AD8}" presName="imageRepeatNode" presStyleLbl="alignAcc1" presStyleIdx="0" presStyleCnt="1" custLinFactNeighborX="-300" custLinFactNeighborY="11060"/>
      <dgm:spPr/>
      <dgm:t>
        <a:bodyPr/>
        <a:lstStyle/>
        <a:p>
          <a:endParaRPr lang="en-US"/>
        </a:p>
      </dgm:t>
    </dgm:pt>
    <dgm:pt modelId="{252CBE3F-F714-4F58-8EEA-4EB8344F2703}" type="pres">
      <dgm:prSet presAssocID="{8438838A-6039-414D-BC6A-417C65798AD8}" presName="imageaccent1" presStyleCnt="0"/>
      <dgm:spPr/>
    </dgm:pt>
    <dgm:pt modelId="{8A44C467-A17A-40C0-9B5B-FBD61B8A22AA}" type="pres">
      <dgm:prSet presAssocID="{8438838A-6039-414D-BC6A-417C65798AD8}" presName="accentRepeatNode" presStyleLbl="solidAlignAcc1" presStyleIdx="1" presStyleCnt="2"/>
      <dgm:spPr>
        <a:noFill/>
        <a:ln>
          <a:noFill/>
        </a:ln>
      </dgm:spPr>
    </dgm:pt>
  </dgm:ptLst>
  <dgm:cxnLst>
    <dgm:cxn modelId="{432E7E01-E8BA-476E-9F5B-9D58C07919F1}" type="presOf" srcId="{8438838A-6039-414D-BC6A-417C65798AD8}" destId="{5CAF32AB-488B-4174-8BD3-C6B911E7C752}" srcOrd="0" destOrd="0" presId="urn:microsoft.com/office/officeart/2008/layout/HexagonCluster"/>
    <dgm:cxn modelId="{AB17162D-88AB-4623-99FA-8EA02474F770}" srcId="{2B451C86-B617-4E04-B596-93637F866F81}" destId="{24D892A0-CFB0-4371-98EE-C606D75A2CEE}" srcOrd="0" destOrd="0" parTransId="{9D96A05E-B693-4234-B3F3-394A2268899F}" sibTransId="{8438838A-6039-414D-BC6A-417C65798AD8}"/>
    <dgm:cxn modelId="{B3423D88-FB53-469A-A2A0-84FD4D134F9B}" type="presOf" srcId="{24D892A0-CFB0-4371-98EE-C606D75A2CEE}" destId="{A4C928D1-15A2-407E-A297-5E0ECA0829AA}" srcOrd="0" destOrd="0" presId="urn:microsoft.com/office/officeart/2008/layout/HexagonCluster"/>
    <dgm:cxn modelId="{FBB2F3AE-F5D4-486E-BB23-3BEE8F951030}" type="presOf" srcId="{2B451C86-B617-4E04-B596-93637F866F81}" destId="{6848AE93-E4F6-47D8-9F66-4CFE8F696EE5}" srcOrd="0" destOrd="0" presId="urn:microsoft.com/office/officeart/2008/layout/HexagonCluster"/>
    <dgm:cxn modelId="{D686CF17-5EC9-42EC-8207-8C16978F78C8}" type="presParOf" srcId="{6848AE93-E4F6-47D8-9F66-4CFE8F696EE5}" destId="{DE83532F-0312-44EB-AFD5-7FFE8B6AD100}" srcOrd="0" destOrd="0" presId="urn:microsoft.com/office/officeart/2008/layout/HexagonCluster"/>
    <dgm:cxn modelId="{D291C9F9-A6D6-4C23-BCE6-8BCF719BB842}" type="presParOf" srcId="{DE83532F-0312-44EB-AFD5-7FFE8B6AD100}" destId="{A4C928D1-15A2-407E-A297-5E0ECA0829AA}" srcOrd="0" destOrd="0" presId="urn:microsoft.com/office/officeart/2008/layout/HexagonCluster"/>
    <dgm:cxn modelId="{D33A9C91-DF86-4C84-A464-493DF7647D96}" type="presParOf" srcId="{6848AE93-E4F6-47D8-9F66-4CFE8F696EE5}" destId="{B5941E5B-F423-4C66-BFAB-9F4A65A068FD}" srcOrd="1" destOrd="0" presId="urn:microsoft.com/office/officeart/2008/layout/HexagonCluster"/>
    <dgm:cxn modelId="{E7120355-3303-4859-B7B3-709237FB1F4A}" type="presParOf" srcId="{B5941E5B-F423-4C66-BFAB-9F4A65A068FD}" destId="{D2F3A384-0063-43FB-A949-5ED4763DEBA5}" srcOrd="0" destOrd="0" presId="urn:microsoft.com/office/officeart/2008/layout/HexagonCluster"/>
    <dgm:cxn modelId="{85D6AB26-888C-4BBA-8D35-7BBC9E4B4057}" type="presParOf" srcId="{6848AE93-E4F6-47D8-9F66-4CFE8F696EE5}" destId="{E1E29082-4E56-4C85-9A95-543C0AFE9C02}" srcOrd="2" destOrd="0" presId="urn:microsoft.com/office/officeart/2008/layout/HexagonCluster"/>
    <dgm:cxn modelId="{DB9008C2-D82C-4F35-BE7F-B362B9981B69}" type="presParOf" srcId="{E1E29082-4E56-4C85-9A95-543C0AFE9C02}" destId="{5CAF32AB-488B-4174-8BD3-C6B911E7C752}" srcOrd="0" destOrd="0" presId="urn:microsoft.com/office/officeart/2008/layout/HexagonCluster"/>
    <dgm:cxn modelId="{F0898F6F-CE2B-4A97-9614-987B88651E78}" type="presParOf" srcId="{6848AE93-E4F6-47D8-9F66-4CFE8F696EE5}" destId="{252CBE3F-F714-4F58-8EEA-4EB8344F2703}" srcOrd="3" destOrd="0" presId="urn:microsoft.com/office/officeart/2008/layout/HexagonCluster"/>
    <dgm:cxn modelId="{2A6F38A8-F9C2-46BA-A604-81BD7EAF3C0B}" type="presParOf" srcId="{252CBE3F-F714-4F58-8EEA-4EB8344F2703}" destId="{8A44C467-A17A-40C0-9B5B-FBD61B8A22A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989E7B-E278-4576-A2C2-62EBDA8CF2AF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0D91F006-635A-4EA6-9C49-A4A5DA2DC1A8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0A0711F9-7C13-4383-B886-9C3031AF7FBF}" type="parTrans" cxnId="{EAD212DC-9086-431E-972C-478EC389AE4D}">
      <dgm:prSet/>
      <dgm:spPr/>
      <dgm:t>
        <a:bodyPr/>
        <a:lstStyle/>
        <a:p>
          <a:endParaRPr lang="en-US"/>
        </a:p>
      </dgm:t>
    </dgm:pt>
    <dgm:pt modelId="{27B482E1-3D86-45B7-8E27-CB6ACDF03EAA}" type="sibTrans" cxnId="{EAD212DC-9086-431E-972C-478EC389AE4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6D31052E-AF07-4C54-BBAA-B7F13D5A8253}" type="pres">
      <dgm:prSet presAssocID="{BA989E7B-E278-4576-A2C2-62EBDA8CF2AF}" presName="Name0" presStyleCnt="0">
        <dgm:presLayoutVars>
          <dgm:chMax val="21"/>
          <dgm:chPref val="21"/>
        </dgm:presLayoutVars>
      </dgm:prSet>
      <dgm:spPr/>
    </dgm:pt>
    <dgm:pt modelId="{861D73F3-2991-44E0-8A3A-26414152D3DB}" type="pres">
      <dgm:prSet presAssocID="{0D91F006-635A-4EA6-9C49-A4A5DA2DC1A8}" presName="text1" presStyleCnt="0"/>
      <dgm:spPr/>
    </dgm:pt>
    <dgm:pt modelId="{6814E0B8-FD03-4869-9A1D-DFD5319A666C}" type="pres">
      <dgm:prSet presAssocID="{0D91F006-635A-4EA6-9C49-A4A5DA2DC1A8}" presName="textRepeatNode" presStyleLbl="alignNode1" presStyleIdx="0" presStyleCnt="1" custLinFactNeighborY="4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E505D-3A1E-419D-AD04-011952545093}" type="pres">
      <dgm:prSet presAssocID="{0D91F006-635A-4EA6-9C49-A4A5DA2DC1A8}" presName="textaccent1" presStyleCnt="0"/>
      <dgm:spPr/>
    </dgm:pt>
    <dgm:pt modelId="{9C04229A-FF39-48D9-9824-A1BF278A4591}" type="pres">
      <dgm:prSet presAssocID="{0D91F006-635A-4EA6-9C49-A4A5DA2DC1A8}" presName="accentRepeatNode" presStyleLbl="solidAlignAcc1" presStyleIdx="0" presStyleCnt="2" custLinFactX="211178" custLinFactY="69875" custLinFactNeighborX="300000" custLinFactNeighborY="100000"/>
      <dgm:spPr>
        <a:solidFill>
          <a:srgbClr val="25689D"/>
        </a:solidFill>
        <a:ln>
          <a:solidFill>
            <a:srgbClr val="EA3627"/>
          </a:solidFill>
        </a:ln>
      </dgm:spPr>
    </dgm:pt>
    <dgm:pt modelId="{A97183A6-9B81-4DB5-BF15-06578C00D68E}" type="pres">
      <dgm:prSet presAssocID="{27B482E1-3D86-45B7-8E27-CB6ACDF03EAA}" presName="image1" presStyleCnt="0"/>
      <dgm:spPr/>
    </dgm:pt>
    <dgm:pt modelId="{077FACA1-4BEC-4E12-9028-F21E40626529}" type="pres">
      <dgm:prSet presAssocID="{27B482E1-3D86-45B7-8E27-CB6ACDF03EAA}" presName="imageRepeatNode" presStyleLbl="alignAcc1" presStyleIdx="0" presStyleCnt="1" custLinFactNeighborX="64124" custLinFactNeighborY="23553"/>
      <dgm:spPr/>
      <dgm:t>
        <a:bodyPr/>
        <a:lstStyle/>
        <a:p>
          <a:endParaRPr lang="en-US"/>
        </a:p>
      </dgm:t>
    </dgm:pt>
    <dgm:pt modelId="{ECC64D62-2899-4779-B6D7-53433BEE3075}" type="pres">
      <dgm:prSet presAssocID="{27B482E1-3D86-45B7-8E27-CB6ACDF03EAA}" presName="imageaccent1" presStyleCnt="0"/>
      <dgm:spPr/>
    </dgm:pt>
    <dgm:pt modelId="{D1E2BC5A-F7A4-4542-9521-596D3280644F}" type="pres">
      <dgm:prSet presAssocID="{27B482E1-3D86-45B7-8E27-CB6ACDF03EAA}" presName="accentRepeatNode" presStyleLbl="solidAlignAcc1" presStyleIdx="1" presStyleCnt="2"/>
      <dgm:spPr>
        <a:noFill/>
        <a:ln>
          <a:noFill/>
        </a:ln>
      </dgm:spPr>
    </dgm:pt>
  </dgm:ptLst>
  <dgm:cxnLst>
    <dgm:cxn modelId="{ECC392BE-08D0-41AA-AA3E-1D2B5D712DE9}" type="presOf" srcId="{27B482E1-3D86-45B7-8E27-CB6ACDF03EAA}" destId="{077FACA1-4BEC-4E12-9028-F21E40626529}" srcOrd="0" destOrd="0" presId="urn:microsoft.com/office/officeart/2008/layout/HexagonCluster"/>
    <dgm:cxn modelId="{EAD212DC-9086-431E-972C-478EC389AE4D}" srcId="{BA989E7B-E278-4576-A2C2-62EBDA8CF2AF}" destId="{0D91F006-635A-4EA6-9C49-A4A5DA2DC1A8}" srcOrd="0" destOrd="0" parTransId="{0A0711F9-7C13-4383-B886-9C3031AF7FBF}" sibTransId="{27B482E1-3D86-45B7-8E27-CB6ACDF03EAA}"/>
    <dgm:cxn modelId="{4F79E601-E0D0-4270-BDC7-0003B26C0C98}" type="presOf" srcId="{0D91F006-635A-4EA6-9C49-A4A5DA2DC1A8}" destId="{6814E0B8-FD03-4869-9A1D-DFD5319A666C}" srcOrd="0" destOrd="0" presId="urn:microsoft.com/office/officeart/2008/layout/HexagonCluster"/>
    <dgm:cxn modelId="{7894D518-DE16-451B-8F88-8BFB0A29F117}" type="presOf" srcId="{BA989E7B-E278-4576-A2C2-62EBDA8CF2AF}" destId="{6D31052E-AF07-4C54-BBAA-B7F13D5A8253}" srcOrd="0" destOrd="0" presId="urn:microsoft.com/office/officeart/2008/layout/HexagonCluster"/>
    <dgm:cxn modelId="{F5150745-7292-40AB-8B87-789F1C48268A}" type="presParOf" srcId="{6D31052E-AF07-4C54-BBAA-B7F13D5A8253}" destId="{861D73F3-2991-44E0-8A3A-26414152D3DB}" srcOrd="0" destOrd="0" presId="urn:microsoft.com/office/officeart/2008/layout/HexagonCluster"/>
    <dgm:cxn modelId="{0FFDAFD1-2573-43EC-AFD5-2555BF60F03B}" type="presParOf" srcId="{861D73F3-2991-44E0-8A3A-26414152D3DB}" destId="{6814E0B8-FD03-4869-9A1D-DFD5319A666C}" srcOrd="0" destOrd="0" presId="urn:microsoft.com/office/officeart/2008/layout/HexagonCluster"/>
    <dgm:cxn modelId="{9708B84C-9151-464A-8F98-69972EB892B8}" type="presParOf" srcId="{6D31052E-AF07-4C54-BBAA-B7F13D5A8253}" destId="{A79E505D-3A1E-419D-AD04-011952545093}" srcOrd="1" destOrd="0" presId="urn:microsoft.com/office/officeart/2008/layout/HexagonCluster"/>
    <dgm:cxn modelId="{A1B7FD3E-4B8B-4677-A44A-AA35E6B2B4C6}" type="presParOf" srcId="{A79E505D-3A1E-419D-AD04-011952545093}" destId="{9C04229A-FF39-48D9-9824-A1BF278A4591}" srcOrd="0" destOrd="0" presId="urn:microsoft.com/office/officeart/2008/layout/HexagonCluster"/>
    <dgm:cxn modelId="{A84230A7-D076-494E-83F5-6766CC5D9F7B}" type="presParOf" srcId="{6D31052E-AF07-4C54-BBAA-B7F13D5A8253}" destId="{A97183A6-9B81-4DB5-BF15-06578C00D68E}" srcOrd="2" destOrd="0" presId="urn:microsoft.com/office/officeart/2008/layout/HexagonCluster"/>
    <dgm:cxn modelId="{C2D0EE5A-C3B7-4B7D-BD97-8FCF9D4368D7}" type="presParOf" srcId="{A97183A6-9B81-4DB5-BF15-06578C00D68E}" destId="{077FACA1-4BEC-4E12-9028-F21E40626529}" srcOrd="0" destOrd="0" presId="urn:microsoft.com/office/officeart/2008/layout/HexagonCluster"/>
    <dgm:cxn modelId="{1DB3680C-5C76-47CB-8EAC-96AA08EBB841}" type="presParOf" srcId="{6D31052E-AF07-4C54-BBAA-B7F13D5A8253}" destId="{ECC64D62-2899-4779-B6D7-53433BEE3075}" srcOrd="3" destOrd="0" presId="urn:microsoft.com/office/officeart/2008/layout/HexagonCluster"/>
    <dgm:cxn modelId="{93294A22-09F3-4B62-B855-D8C0505C4C55}" type="presParOf" srcId="{ECC64D62-2899-4779-B6D7-53433BEE3075}" destId="{D1E2BC5A-F7A4-4542-9521-596D3280644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DF8E27-D47E-4EEA-8C3E-8275F33FD9B3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37650266-1DA4-40E1-B550-CB2EB60559E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088E74AD-213E-45DF-B05D-B52C25F1D9B2}" type="parTrans" cxnId="{5D09996C-A1D3-47F3-8C16-7DEC984386A4}">
      <dgm:prSet/>
      <dgm:spPr/>
      <dgm:t>
        <a:bodyPr/>
        <a:lstStyle/>
        <a:p>
          <a:endParaRPr lang="en-US"/>
        </a:p>
      </dgm:t>
    </dgm:pt>
    <dgm:pt modelId="{E185029A-866C-4BCC-B190-B56F598D334C}" type="sibTrans" cxnId="{5D09996C-A1D3-47F3-8C16-7DEC984386A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80A48292-FCBF-4D2A-95F9-B4D1C9980F62}" type="pres">
      <dgm:prSet presAssocID="{3CDF8E27-D47E-4EEA-8C3E-8275F33FD9B3}" presName="Name0" presStyleCnt="0">
        <dgm:presLayoutVars>
          <dgm:chMax val="21"/>
          <dgm:chPref val="21"/>
        </dgm:presLayoutVars>
      </dgm:prSet>
      <dgm:spPr/>
    </dgm:pt>
    <dgm:pt modelId="{D086CEBF-1DC3-45A2-9F5A-C97E2F3A8F7F}" type="pres">
      <dgm:prSet presAssocID="{37650266-1DA4-40E1-B550-CB2EB60559E8}" presName="text1" presStyleCnt="0"/>
      <dgm:spPr/>
    </dgm:pt>
    <dgm:pt modelId="{A164FEEF-878A-4E3E-9255-2B141009CDCC}" type="pres">
      <dgm:prSet presAssocID="{37650266-1DA4-40E1-B550-CB2EB60559E8}" presName="textRepeatNode" presStyleLbl="alignNode1" presStyleIdx="0" presStyleCnt="1" custLinFactNeighborX="-85045" custLinFactNeighborY="-565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F1EDED-A2C9-4CCA-9261-368B024D3265}" type="pres">
      <dgm:prSet presAssocID="{37650266-1DA4-40E1-B550-CB2EB60559E8}" presName="textaccent1" presStyleCnt="0"/>
      <dgm:spPr/>
    </dgm:pt>
    <dgm:pt modelId="{E61CABF9-CD98-401A-A57C-1DCD8F8829CB}" type="pres">
      <dgm:prSet presAssocID="{37650266-1DA4-40E1-B550-CB2EB60559E8}" presName="accentRepeatNode" presStyleLbl="solidAlignAcc1" presStyleIdx="0" presStyleCnt="2"/>
      <dgm:spPr>
        <a:noFill/>
        <a:ln>
          <a:noFill/>
        </a:ln>
      </dgm:spPr>
    </dgm:pt>
    <dgm:pt modelId="{660C8B8B-5D82-4017-A47B-5BF68B8A7351}" type="pres">
      <dgm:prSet presAssocID="{E185029A-866C-4BCC-B190-B56F598D334C}" presName="image1" presStyleCnt="0"/>
      <dgm:spPr/>
    </dgm:pt>
    <dgm:pt modelId="{2768987E-56C0-4595-9ABD-2859F6E3982E}" type="pres">
      <dgm:prSet presAssocID="{E185029A-866C-4BCC-B190-B56F598D334C}" presName="imageRepeatNode" presStyleLbl="alignAcc1" presStyleIdx="0" presStyleCnt="1" custScaleX="112691" custScaleY="103847" custLinFactNeighborX="-385" custLinFactNeighborY="447"/>
      <dgm:spPr/>
      <dgm:t>
        <a:bodyPr/>
        <a:lstStyle/>
        <a:p>
          <a:endParaRPr lang="en-US"/>
        </a:p>
      </dgm:t>
    </dgm:pt>
    <dgm:pt modelId="{27C12F06-D693-4DFC-A722-0CB2EAB030BF}" type="pres">
      <dgm:prSet presAssocID="{E185029A-866C-4BCC-B190-B56F598D334C}" presName="imageaccent1" presStyleCnt="0"/>
      <dgm:spPr/>
    </dgm:pt>
    <dgm:pt modelId="{1FE7AE51-66A8-472E-A648-D996B9A79760}" type="pres">
      <dgm:prSet presAssocID="{E185029A-866C-4BCC-B190-B56F598D334C}" presName="accentRepeatNode" presStyleLbl="solidAlignAcc1" presStyleIdx="1" presStyleCnt="2" custLinFactX="300000" custLinFactY="-129975" custLinFactNeighborX="368845" custLinFactNeighborY="-200000"/>
      <dgm:spPr>
        <a:solidFill>
          <a:srgbClr val="25689D"/>
        </a:solidFill>
        <a:ln>
          <a:solidFill>
            <a:srgbClr val="EA3627"/>
          </a:solidFill>
        </a:ln>
      </dgm:spPr>
    </dgm:pt>
  </dgm:ptLst>
  <dgm:cxnLst>
    <dgm:cxn modelId="{5278C888-EAC6-4EF4-A779-1F3672FBE196}" type="presOf" srcId="{3CDF8E27-D47E-4EEA-8C3E-8275F33FD9B3}" destId="{80A48292-FCBF-4D2A-95F9-B4D1C9980F62}" srcOrd="0" destOrd="0" presId="urn:microsoft.com/office/officeart/2008/layout/HexagonCluster"/>
    <dgm:cxn modelId="{5D09996C-A1D3-47F3-8C16-7DEC984386A4}" srcId="{3CDF8E27-D47E-4EEA-8C3E-8275F33FD9B3}" destId="{37650266-1DA4-40E1-B550-CB2EB60559E8}" srcOrd="0" destOrd="0" parTransId="{088E74AD-213E-45DF-B05D-B52C25F1D9B2}" sibTransId="{E185029A-866C-4BCC-B190-B56F598D334C}"/>
    <dgm:cxn modelId="{B927F9D1-372E-4F1F-A888-B20B3497E90C}" type="presOf" srcId="{E185029A-866C-4BCC-B190-B56F598D334C}" destId="{2768987E-56C0-4595-9ABD-2859F6E3982E}" srcOrd="0" destOrd="0" presId="urn:microsoft.com/office/officeart/2008/layout/HexagonCluster"/>
    <dgm:cxn modelId="{97162866-5AAA-4CFF-BDF2-15150472D909}" type="presOf" srcId="{37650266-1DA4-40E1-B550-CB2EB60559E8}" destId="{A164FEEF-878A-4E3E-9255-2B141009CDCC}" srcOrd="0" destOrd="0" presId="urn:microsoft.com/office/officeart/2008/layout/HexagonCluster"/>
    <dgm:cxn modelId="{CF3275BE-3E84-41C3-B58A-30542E5E4234}" type="presParOf" srcId="{80A48292-FCBF-4D2A-95F9-B4D1C9980F62}" destId="{D086CEBF-1DC3-45A2-9F5A-C97E2F3A8F7F}" srcOrd="0" destOrd="0" presId="urn:microsoft.com/office/officeart/2008/layout/HexagonCluster"/>
    <dgm:cxn modelId="{17F9504E-B6A3-4ACE-9F86-83FA201163CB}" type="presParOf" srcId="{D086CEBF-1DC3-45A2-9F5A-C97E2F3A8F7F}" destId="{A164FEEF-878A-4E3E-9255-2B141009CDCC}" srcOrd="0" destOrd="0" presId="urn:microsoft.com/office/officeart/2008/layout/HexagonCluster"/>
    <dgm:cxn modelId="{ACE91AB6-899D-48B8-B036-F0D506B908D1}" type="presParOf" srcId="{80A48292-FCBF-4D2A-95F9-B4D1C9980F62}" destId="{FBF1EDED-A2C9-4CCA-9261-368B024D3265}" srcOrd="1" destOrd="0" presId="urn:microsoft.com/office/officeart/2008/layout/HexagonCluster"/>
    <dgm:cxn modelId="{2F876B02-96BD-47F8-A700-8CDB2B959ABA}" type="presParOf" srcId="{FBF1EDED-A2C9-4CCA-9261-368B024D3265}" destId="{E61CABF9-CD98-401A-A57C-1DCD8F8829CB}" srcOrd="0" destOrd="0" presId="urn:microsoft.com/office/officeart/2008/layout/HexagonCluster"/>
    <dgm:cxn modelId="{389A20A2-1971-4180-A85D-2E3699B45030}" type="presParOf" srcId="{80A48292-FCBF-4D2A-95F9-B4D1C9980F62}" destId="{660C8B8B-5D82-4017-A47B-5BF68B8A7351}" srcOrd="2" destOrd="0" presId="urn:microsoft.com/office/officeart/2008/layout/HexagonCluster"/>
    <dgm:cxn modelId="{BCACC047-782A-479D-9432-9A5F9E890AEB}" type="presParOf" srcId="{660C8B8B-5D82-4017-A47B-5BF68B8A7351}" destId="{2768987E-56C0-4595-9ABD-2859F6E3982E}" srcOrd="0" destOrd="0" presId="urn:microsoft.com/office/officeart/2008/layout/HexagonCluster"/>
    <dgm:cxn modelId="{70A255E9-FBEE-4DD0-B0A8-53F3FC33332A}" type="presParOf" srcId="{80A48292-FCBF-4D2A-95F9-B4D1C9980F62}" destId="{27C12F06-D693-4DFC-A722-0CB2EAB030BF}" srcOrd="3" destOrd="0" presId="urn:microsoft.com/office/officeart/2008/layout/HexagonCluster"/>
    <dgm:cxn modelId="{3781A983-9022-4B90-89F8-1E8F4880EE66}" type="presParOf" srcId="{27C12F06-D693-4DFC-A722-0CB2EAB030BF}" destId="{1FE7AE51-66A8-472E-A648-D996B9A7976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FF6CDF-6D4F-42FA-AB58-158E7BE65BE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EE9C3C1D-C11B-415A-AC8D-5A8DAEC038BA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F49AC769-FCFA-4D66-A300-7FA618A32F07}" type="parTrans" cxnId="{CF2227B5-7140-4F32-8989-A827666C3024}">
      <dgm:prSet/>
      <dgm:spPr/>
      <dgm:t>
        <a:bodyPr/>
        <a:lstStyle/>
        <a:p>
          <a:endParaRPr lang="en-US"/>
        </a:p>
      </dgm:t>
    </dgm:pt>
    <dgm:pt modelId="{E81E6898-E14B-437C-A0E4-1AD115980A56}" type="sibTrans" cxnId="{CF2227B5-7140-4F32-8989-A827666C302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  <dgm:pt modelId="{542C0BDE-DBF3-4F34-BD6A-F0C15AC17F3D}" type="pres">
      <dgm:prSet presAssocID="{7CFF6CDF-6D4F-42FA-AB58-158E7BE65BEB}" presName="Name0" presStyleCnt="0">
        <dgm:presLayoutVars>
          <dgm:chMax val="21"/>
          <dgm:chPref val="21"/>
        </dgm:presLayoutVars>
      </dgm:prSet>
      <dgm:spPr/>
    </dgm:pt>
    <dgm:pt modelId="{D518DC0C-BB56-421B-A423-B5A5B6B875B1}" type="pres">
      <dgm:prSet presAssocID="{EE9C3C1D-C11B-415A-AC8D-5A8DAEC038BA}" presName="text1" presStyleCnt="0"/>
      <dgm:spPr/>
    </dgm:pt>
    <dgm:pt modelId="{2EA2B9EB-E028-4C7A-9A3D-BD852E5A7220}" type="pres">
      <dgm:prSet presAssocID="{EE9C3C1D-C11B-415A-AC8D-5A8DAEC038BA}" presName="textRepeatNode" presStyleLbl="alignNode1" presStyleIdx="0" presStyleCnt="1" custLinFactNeighborX="-69766" custLinFactNeighborY="-42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7C89C-C542-40CE-90D5-F953AA2139BF}" type="pres">
      <dgm:prSet presAssocID="{EE9C3C1D-C11B-415A-AC8D-5A8DAEC038BA}" presName="textaccent1" presStyleCnt="0"/>
      <dgm:spPr/>
    </dgm:pt>
    <dgm:pt modelId="{47033275-2B10-4BC4-91C3-AC7173656EEB}" type="pres">
      <dgm:prSet presAssocID="{EE9C3C1D-C11B-415A-AC8D-5A8DAEC038BA}" presName="accentRepeatNode" presStyleLbl="solidAlignAcc1" presStyleIdx="0" presStyleCnt="2"/>
      <dgm:spPr>
        <a:noFill/>
        <a:ln>
          <a:noFill/>
        </a:ln>
      </dgm:spPr>
    </dgm:pt>
    <dgm:pt modelId="{AAA238D0-8448-47BF-B843-B2E27A502D81}" type="pres">
      <dgm:prSet presAssocID="{E81E6898-E14B-437C-A0E4-1AD115980A56}" presName="image1" presStyleCnt="0"/>
      <dgm:spPr/>
    </dgm:pt>
    <dgm:pt modelId="{6DD934EB-9602-4E2A-9D80-76E3A242DF4D}" type="pres">
      <dgm:prSet presAssocID="{E81E6898-E14B-437C-A0E4-1AD115980A56}" presName="imageRepeatNode" presStyleLbl="alignAcc1" presStyleIdx="0" presStyleCnt="1" custScaleX="90809" custScaleY="94881" custLinFactNeighborX="9001" custLinFactNeighborY="-19087"/>
      <dgm:spPr/>
      <dgm:t>
        <a:bodyPr/>
        <a:lstStyle/>
        <a:p>
          <a:endParaRPr lang="en-US"/>
        </a:p>
      </dgm:t>
    </dgm:pt>
    <dgm:pt modelId="{7D929B4D-EB9C-4AE3-99C8-B38A7E76799B}" type="pres">
      <dgm:prSet presAssocID="{E81E6898-E14B-437C-A0E4-1AD115980A56}" presName="imageaccent1" presStyleCnt="0"/>
      <dgm:spPr/>
    </dgm:pt>
    <dgm:pt modelId="{9110BB3F-FE0F-400A-BD11-5C87148410A9}" type="pres">
      <dgm:prSet presAssocID="{E81E6898-E14B-437C-A0E4-1AD115980A56}" presName="accentRepeatNode" presStyleLbl="solidAlignAcc1" presStyleIdx="1" presStyleCnt="2" custLinFactX="-255680" custLinFactY="-273495" custLinFactNeighborX="-300000" custLinFactNeighborY="-300000"/>
      <dgm:spPr>
        <a:solidFill>
          <a:srgbClr val="25689D"/>
        </a:solidFill>
        <a:ln>
          <a:solidFill>
            <a:srgbClr val="EA3627"/>
          </a:solidFill>
        </a:ln>
      </dgm:spPr>
      <dgm:t>
        <a:bodyPr/>
        <a:lstStyle/>
        <a:p>
          <a:endParaRPr lang="en-US"/>
        </a:p>
      </dgm:t>
    </dgm:pt>
  </dgm:ptLst>
  <dgm:cxnLst>
    <dgm:cxn modelId="{CF2227B5-7140-4F32-8989-A827666C3024}" srcId="{7CFF6CDF-6D4F-42FA-AB58-158E7BE65BEB}" destId="{EE9C3C1D-C11B-415A-AC8D-5A8DAEC038BA}" srcOrd="0" destOrd="0" parTransId="{F49AC769-FCFA-4D66-A300-7FA618A32F07}" sibTransId="{E81E6898-E14B-437C-A0E4-1AD115980A56}"/>
    <dgm:cxn modelId="{4A0F0C18-0F4D-40F9-9FF0-58D9BCAF3495}" type="presOf" srcId="{7CFF6CDF-6D4F-42FA-AB58-158E7BE65BEB}" destId="{542C0BDE-DBF3-4F34-BD6A-F0C15AC17F3D}" srcOrd="0" destOrd="0" presId="urn:microsoft.com/office/officeart/2008/layout/HexagonCluster"/>
    <dgm:cxn modelId="{E46B2EB6-4669-4F06-B06D-A468BD84E582}" type="presOf" srcId="{E81E6898-E14B-437C-A0E4-1AD115980A56}" destId="{6DD934EB-9602-4E2A-9D80-76E3A242DF4D}" srcOrd="0" destOrd="0" presId="urn:microsoft.com/office/officeart/2008/layout/HexagonCluster"/>
    <dgm:cxn modelId="{C80FDF2D-0355-4203-B01B-4519C8D1C54E}" type="presOf" srcId="{EE9C3C1D-C11B-415A-AC8D-5A8DAEC038BA}" destId="{2EA2B9EB-E028-4C7A-9A3D-BD852E5A7220}" srcOrd="0" destOrd="0" presId="urn:microsoft.com/office/officeart/2008/layout/HexagonCluster"/>
    <dgm:cxn modelId="{AB0B9928-E5CD-453A-A394-D5CF8C4E7D41}" type="presParOf" srcId="{542C0BDE-DBF3-4F34-BD6A-F0C15AC17F3D}" destId="{D518DC0C-BB56-421B-A423-B5A5B6B875B1}" srcOrd="0" destOrd="0" presId="urn:microsoft.com/office/officeart/2008/layout/HexagonCluster"/>
    <dgm:cxn modelId="{EF0CE0ED-2330-4BF1-9758-A7AA6B79B45C}" type="presParOf" srcId="{D518DC0C-BB56-421B-A423-B5A5B6B875B1}" destId="{2EA2B9EB-E028-4C7A-9A3D-BD852E5A7220}" srcOrd="0" destOrd="0" presId="urn:microsoft.com/office/officeart/2008/layout/HexagonCluster"/>
    <dgm:cxn modelId="{EA475D28-D0D8-4E15-9EF1-05C46D54BEF0}" type="presParOf" srcId="{542C0BDE-DBF3-4F34-BD6A-F0C15AC17F3D}" destId="{4947C89C-C542-40CE-90D5-F953AA2139BF}" srcOrd="1" destOrd="0" presId="urn:microsoft.com/office/officeart/2008/layout/HexagonCluster"/>
    <dgm:cxn modelId="{83BA0DA5-FCAE-4DB9-8011-9DFFF19A36B9}" type="presParOf" srcId="{4947C89C-C542-40CE-90D5-F953AA2139BF}" destId="{47033275-2B10-4BC4-91C3-AC7173656EEB}" srcOrd="0" destOrd="0" presId="urn:microsoft.com/office/officeart/2008/layout/HexagonCluster"/>
    <dgm:cxn modelId="{2DC9DF22-1CE1-41C3-9AAF-9E1F296CDDE7}" type="presParOf" srcId="{542C0BDE-DBF3-4F34-BD6A-F0C15AC17F3D}" destId="{AAA238D0-8448-47BF-B843-B2E27A502D81}" srcOrd="2" destOrd="0" presId="urn:microsoft.com/office/officeart/2008/layout/HexagonCluster"/>
    <dgm:cxn modelId="{07BA25F9-6F94-4962-8077-F2AF4BD407E2}" type="presParOf" srcId="{AAA238D0-8448-47BF-B843-B2E27A502D81}" destId="{6DD934EB-9602-4E2A-9D80-76E3A242DF4D}" srcOrd="0" destOrd="0" presId="urn:microsoft.com/office/officeart/2008/layout/HexagonCluster"/>
    <dgm:cxn modelId="{97FF7686-E8E6-4420-8068-90AB732E4BC6}" type="presParOf" srcId="{542C0BDE-DBF3-4F34-BD6A-F0C15AC17F3D}" destId="{7D929B4D-EB9C-4AE3-99C8-B38A7E76799B}" srcOrd="3" destOrd="0" presId="urn:microsoft.com/office/officeart/2008/layout/HexagonCluster"/>
    <dgm:cxn modelId="{4BA7BEBE-B16A-4FB2-B65C-E92CD651B51A}" type="presParOf" srcId="{7D929B4D-EB9C-4AE3-99C8-B38A7E76799B}" destId="{9110BB3F-FE0F-400A-BD11-5C87148410A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2A4F9-AC60-4DF1-8DAC-560B830674A8}">
      <dsp:nvSpPr>
        <dsp:cNvPr id="0" name=""/>
        <dsp:cNvSpPr/>
      </dsp:nvSpPr>
      <dsp:spPr>
        <a:xfrm>
          <a:off x="0" y="137060"/>
          <a:ext cx="3247648" cy="279675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03700" y="570829"/>
        <a:ext cx="2240248" cy="1929219"/>
      </dsp:txXfrm>
    </dsp:sp>
    <dsp:sp modelId="{1CF40914-5867-441F-8DDB-F139689CF0F3}">
      <dsp:nvSpPr>
        <dsp:cNvPr id="0" name=""/>
        <dsp:cNvSpPr/>
      </dsp:nvSpPr>
      <dsp:spPr>
        <a:xfrm>
          <a:off x="2759463" y="2843064"/>
          <a:ext cx="379040" cy="32714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06652-AC54-4080-BD8B-F029BB93A6D3}">
      <dsp:nvSpPr>
        <dsp:cNvPr id="0" name=""/>
        <dsp:cNvSpPr/>
      </dsp:nvSpPr>
      <dsp:spPr>
        <a:xfrm>
          <a:off x="0" y="128413"/>
          <a:ext cx="3243496" cy="279590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28F53-8A2E-44CE-8F9B-DDE467663487}">
      <dsp:nvSpPr>
        <dsp:cNvPr id="0" name=""/>
        <dsp:cNvSpPr/>
      </dsp:nvSpPr>
      <dsp:spPr>
        <a:xfrm>
          <a:off x="2634369" y="2660711"/>
          <a:ext cx="379040" cy="32714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A6EB4-7A3E-4C7B-98FB-24A49F26C682}">
      <dsp:nvSpPr>
        <dsp:cNvPr id="0" name=""/>
        <dsp:cNvSpPr/>
      </dsp:nvSpPr>
      <dsp:spPr>
        <a:xfrm>
          <a:off x="2015599" y="1622971"/>
          <a:ext cx="3337560" cy="287418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533245" y="2068749"/>
        <a:ext cx="2302269" cy="1982630"/>
      </dsp:txXfrm>
    </dsp:sp>
    <dsp:sp modelId="{A3CE0320-109F-4944-B169-84BF4C83DD2D}">
      <dsp:nvSpPr>
        <dsp:cNvPr id="0" name=""/>
        <dsp:cNvSpPr/>
      </dsp:nvSpPr>
      <dsp:spPr>
        <a:xfrm>
          <a:off x="2835859" y="2878416"/>
          <a:ext cx="389534" cy="33620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063D9-F875-4DEE-BFC0-77555F700720}">
      <dsp:nvSpPr>
        <dsp:cNvPr id="0" name=""/>
        <dsp:cNvSpPr/>
      </dsp:nvSpPr>
      <dsp:spPr>
        <a:xfrm>
          <a:off x="2031875" y="1632265"/>
          <a:ext cx="3333292" cy="287330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1514" r="-12486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A033E-E392-429C-868E-5C4239C8B4B1}">
      <dsp:nvSpPr>
        <dsp:cNvPr id="0" name=""/>
        <dsp:cNvSpPr/>
      </dsp:nvSpPr>
      <dsp:spPr>
        <a:xfrm>
          <a:off x="2256739" y="2564189"/>
          <a:ext cx="389534" cy="33620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4A42B-3BEF-4C58-AA66-F680CA6C2075}">
      <dsp:nvSpPr>
        <dsp:cNvPr id="0" name=""/>
        <dsp:cNvSpPr/>
      </dsp:nvSpPr>
      <dsp:spPr>
        <a:xfrm>
          <a:off x="83625" y="75242"/>
          <a:ext cx="2707730" cy="233179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503586" y="436897"/>
        <a:ext cx="1867808" cy="1608489"/>
      </dsp:txXfrm>
    </dsp:sp>
    <dsp:sp modelId="{1530A23D-544D-4401-AAF3-93D3DCFB7BF1}">
      <dsp:nvSpPr>
        <dsp:cNvPr id="0" name=""/>
        <dsp:cNvSpPr/>
      </dsp:nvSpPr>
      <dsp:spPr>
        <a:xfrm>
          <a:off x="2300705" y="2294673"/>
          <a:ext cx="316025" cy="27275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C6DDDB-72B5-48E2-98C2-1555A9F36D4C}">
      <dsp:nvSpPr>
        <dsp:cNvPr id="0" name=""/>
        <dsp:cNvSpPr/>
      </dsp:nvSpPr>
      <dsp:spPr>
        <a:xfrm>
          <a:off x="0" y="0"/>
          <a:ext cx="2704268" cy="233108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9F48A-6F33-4260-8AED-DAFE409BD52D}">
      <dsp:nvSpPr>
        <dsp:cNvPr id="0" name=""/>
        <dsp:cNvSpPr/>
      </dsp:nvSpPr>
      <dsp:spPr>
        <a:xfrm>
          <a:off x="2165172" y="2226983"/>
          <a:ext cx="316025" cy="272756"/>
        </a:xfrm>
        <a:prstGeom prst="hexagon">
          <a:avLst>
            <a:gd name="adj" fmla="val 25000"/>
            <a:gd name="vf" fmla="val 115470"/>
          </a:avLst>
        </a:prstGeom>
        <a:solidFill>
          <a:srgbClr val="1F6297"/>
        </a:solidFill>
        <a:ln w="12700" cap="flat" cmpd="sng" algn="ctr">
          <a:solidFill>
            <a:srgbClr val="EA36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7277E-3CAA-414F-8B7E-CDE3A0649EAF}">
      <dsp:nvSpPr>
        <dsp:cNvPr id="0" name=""/>
        <dsp:cNvSpPr/>
      </dsp:nvSpPr>
      <dsp:spPr>
        <a:xfrm>
          <a:off x="614104" y="229440"/>
          <a:ext cx="3897826" cy="335666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218645" y="750049"/>
        <a:ext cx="2688744" cy="2315449"/>
      </dsp:txXfrm>
    </dsp:sp>
    <dsp:sp modelId="{7710B416-787A-4737-9173-A461FC221F1C}">
      <dsp:nvSpPr>
        <dsp:cNvPr id="0" name=""/>
        <dsp:cNvSpPr/>
      </dsp:nvSpPr>
      <dsp:spPr>
        <a:xfrm>
          <a:off x="6755417" y="366488"/>
          <a:ext cx="363898" cy="331068"/>
        </a:xfrm>
        <a:prstGeom prst="hexagon">
          <a:avLst>
            <a:gd name="adj" fmla="val 25000"/>
            <a:gd name="vf" fmla="val 115470"/>
          </a:avLst>
        </a:prstGeom>
        <a:solidFill>
          <a:srgbClr val="1F6297"/>
        </a:solidFill>
        <a:ln w="12700" cap="flat" cmpd="sng" algn="ctr">
          <a:solidFill>
            <a:srgbClr val="EA36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9FC26-821D-405E-93B3-C91AB1A2FA20}">
      <dsp:nvSpPr>
        <dsp:cNvPr id="0" name=""/>
        <dsp:cNvSpPr/>
      </dsp:nvSpPr>
      <dsp:spPr>
        <a:xfrm>
          <a:off x="888589" y="394377"/>
          <a:ext cx="3173406" cy="26410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4023A-6DFE-41AC-85CB-44BC71A64221}">
      <dsp:nvSpPr>
        <dsp:cNvPr id="0" name=""/>
        <dsp:cNvSpPr/>
      </dsp:nvSpPr>
      <dsp:spPr>
        <a:xfrm>
          <a:off x="572115" y="1415306"/>
          <a:ext cx="334951" cy="273813"/>
        </a:xfrm>
        <a:prstGeom prst="hexagon">
          <a:avLst>
            <a:gd name="adj" fmla="val 25000"/>
            <a:gd name="vf" fmla="val 115470"/>
          </a:avLst>
        </a:prstGeom>
        <a:solidFill>
          <a:srgbClr val="1F6297"/>
        </a:solidFill>
        <a:ln w="12700" cap="flat" cmpd="sng" algn="ctr">
          <a:solidFill>
            <a:srgbClr val="EA36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5842C-3049-4505-ACFE-78ABE72B88E4}">
      <dsp:nvSpPr>
        <dsp:cNvPr id="0" name=""/>
        <dsp:cNvSpPr/>
      </dsp:nvSpPr>
      <dsp:spPr>
        <a:xfrm>
          <a:off x="786853" y="359966"/>
          <a:ext cx="3741726" cy="322224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1367184" y="859726"/>
        <a:ext cx="2581065" cy="2222720"/>
      </dsp:txXfrm>
    </dsp:sp>
    <dsp:sp modelId="{C7F2A9FA-CA67-49CD-A745-5CCAF1DB222C}">
      <dsp:nvSpPr>
        <dsp:cNvPr id="0" name=""/>
        <dsp:cNvSpPr/>
      </dsp:nvSpPr>
      <dsp:spPr>
        <a:xfrm>
          <a:off x="4168281" y="2226587"/>
          <a:ext cx="436705" cy="37691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23F9F-81C1-4F86-866E-71DCB545DB93}">
      <dsp:nvSpPr>
        <dsp:cNvPr id="0" name=""/>
        <dsp:cNvSpPr/>
      </dsp:nvSpPr>
      <dsp:spPr>
        <a:xfrm>
          <a:off x="914414" y="134648"/>
          <a:ext cx="4135300" cy="35892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9E468-0EEE-4F8C-A317-4ABA918C31CB}">
      <dsp:nvSpPr>
        <dsp:cNvPr id="0" name=""/>
        <dsp:cNvSpPr/>
      </dsp:nvSpPr>
      <dsp:spPr>
        <a:xfrm>
          <a:off x="6549844" y="1882542"/>
          <a:ext cx="403262" cy="367705"/>
        </a:xfrm>
        <a:prstGeom prst="hexagon">
          <a:avLst>
            <a:gd name="adj" fmla="val 25000"/>
            <a:gd name="vf" fmla="val 115470"/>
          </a:avLst>
        </a:prstGeom>
        <a:solidFill>
          <a:srgbClr val="1F6297"/>
        </a:solidFill>
        <a:ln w="12700" cap="flat" cmpd="sng" algn="ctr">
          <a:solidFill>
            <a:srgbClr val="EA36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28A04-90E6-4A2D-A3FA-F46DF1216B78}">
      <dsp:nvSpPr>
        <dsp:cNvPr id="0" name=""/>
        <dsp:cNvSpPr/>
      </dsp:nvSpPr>
      <dsp:spPr>
        <a:xfrm>
          <a:off x="0" y="418892"/>
          <a:ext cx="2177846" cy="187548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6040" rIns="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/>
        </a:p>
      </dsp:txBody>
      <dsp:txXfrm>
        <a:off x="337777" y="709774"/>
        <a:ext cx="1502292" cy="1293719"/>
      </dsp:txXfrm>
    </dsp:sp>
    <dsp:sp modelId="{C4CED9FD-0D5B-4634-A12E-C09ED2CF1631}">
      <dsp:nvSpPr>
        <dsp:cNvPr id="0" name=""/>
        <dsp:cNvSpPr/>
      </dsp:nvSpPr>
      <dsp:spPr>
        <a:xfrm>
          <a:off x="38814" y="1247088"/>
          <a:ext cx="254181" cy="21937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09D09-5C50-4017-84C1-2C7E920A8E42}">
      <dsp:nvSpPr>
        <dsp:cNvPr id="0" name=""/>
        <dsp:cNvSpPr/>
      </dsp:nvSpPr>
      <dsp:spPr>
        <a:xfrm>
          <a:off x="0" y="392706"/>
          <a:ext cx="2175062" cy="187490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0F9FA-6CF5-4176-A008-E8E8747B7C96}">
      <dsp:nvSpPr>
        <dsp:cNvPr id="0" name=""/>
        <dsp:cNvSpPr/>
      </dsp:nvSpPr>
      <dsp:spPr>
        <a:xfrm>
          <a:off x="0" y="1042047"/>
          <a:ext cx="254181" cy="21937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EADA1-107A-462A-9C72-1897B349D283}">
      <dsp:nvSpPr>
        <dsp:cNvPr id="0" name=""/>
        <dsp:cNvSpPr/>
      </dsp:nvSpPr>
      <dsp:spPr>
        <a:xfrm>
          <a:off x="8003" y="438739"/>
          <a:ext cx="1881308" cy="162011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7150" rIns="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/>
        </a:p>
      </dsp:txBody>
      <dsp:txXfrm>
        <a:off x="299788" y="690014"/>
        <a:ext cx="1297738" cy="1117565"/>
      </dsp:txXfrm>
    </dsp:sp>
    <dsp:sp modelId="{7C25F094-C411-475D-9717-BA07F6124276}">
      <dsp:nvSpPr>
        <dsp:cNvPr id="0" name=""/>
        <dsp:cNvSpPr/>
      </dsp:nvSpPr>
      <dsp:spPr>
        <a:xfrm>
          <a:off x="51646" y="1154159"/>
          <a:ext cx="219571" cy="1895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29E5D-C1F5-4618-9C89-22AA5FFC0CE7}">
      <dsp:nvSpPr>
        <dsp:cNvPr id="0" name=""/>
        <dsp:cNvSpPr/>
      </dsp:nvSpPr>
      <dsp:spPr>
        <a:xfrm>
          <a:off x="0" y="397649"/>
          <a:ext cx="1878903" cy="161961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6B487-5748-4D01-B68E-486257EE4CB4}">
      <dsp:nvSpPr>
        <dsp:cNvPr id="0" name=""/>
        <dsp:cNvSpPr/>
      </dsp:nvSpPr>
      <dsp:spPr>
        <a:xfrm>
          <a:off x="0" y="977037"/>
          <a:ext cx="219571" cy="18950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56EA3-74C8-4826-AD3B-85DA04BC718F}">
      <dsp:nvSpPr>
        <dsp:cNvPr id="0" name=""/>
        <dsp:cNvSpPr/>
      </dsp:nvSpPr>
      <dsp:spPr>
        <a:xfrm>
          <a:off x="0" y="679075"/>
          <a:ext cx="1760521" cy="151609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 dirty="0"/>
        </a:p>
      </dsp:txBody>
      <dsp:txXfrm>
        <a:off x="273052" y="914217"/>
        <a:ext cx="1214418" cy="1045813"/>
      </dsp:txXfrm>
    </dsp:sp>
    <dsp:sp modelId="{D97E34DB-6E4E-471D-BBD7-B33BE04353CD}">
      <dsp:nvSpPr>
        <dsp:cNvPr id="0" name=""/>
        <dsp:cNvSpPr/>
      </dsp:nvSpPr>
      <dsp:spPr>
        <a:xfrm>
          <a:off x="29194" y="1348568"/>
          <a:ext cx="205474" cy="17734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26103-20F7-4D5E-B3C1-FF311C771030}">
      <dsp:nvSpPr>
        <dsp:cNvPr id="0" name=""/>
        <dsp:cNvSpPr/>
      </dsp:nvSpPr>
      <dsp:spPr>
        <a:xfrm>
          <a:off x="0" y="676101"/>
          <a:ext cx="1758270" cy="15156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633EE-BB50-4A47-8628-28B49FE3BD92}">
      <dsp:nvSpPr>
        <dsp:cNvPr id="0" name=""/>
        <dsp:cNvSpPr/>
      </dsp:nvSpPr>
      <dsp:spPr>
        <a:xfrm>
          <a:off x="0" y="1182817"/>
          <a:ext cx="205474" cy="17734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42100-656D-4CF4-A5A1-3DC08C1AE42E}">
      <dsp:nvSpPr>
        <dsp:cNvPr id="0" name=""/>
        <dsp:cNvSpPr/>
      </dsp:nvSpPr>
      <dsp:spPr>
        <a:xfrm>
          <a:off x="5262" y="103712"/>
          <a:ext cx="1903767" cy="163945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7150" rIns="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300531" y="357987"/>
        <a:ext cx="1313230" cy="1130905"/>
      </dsp:txXfrm>
    </dsp:sp>
    <dsp:sp modelId="{DC901696-BA7F-4FD9-92DE-422313CDEE5F}">
      <dsp:nvSpPr>
        <dsp:cNvPr id="0" name=""/>
        <dsp:cNvSpPr/>
      </dsp:nvSpPr>
      <dsp:spPr>
        <a:xfrm>
          <a:off x="1617593" y="1704854"/>
          <a:ext cx="222193" cy="19177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B12ED-75B5-4E94-92F6-70EC857697EA}">
      <dsp:nvSpPr>
        <dsp:cNvPr id="0" name=""/>
        <dsp:cNvSpPr/>
      </dsp:nvSpPr>
      <dsp:spPr>
        <a:xfrm>
          <a:off x="0" y="113529"/>
          <a:ext cx="1901332" cy="163895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5D942-4EF3-4F41-B0F2-780F335C4944}">
      <dsp:nvSpPr>
        <dsp:cNvPr id="0" name=""/>
        <dsp:cNvSpPr/>
      </dsp:nvSpPr>
      <dsp:spPr>
        <a:xfrm>
          <a:off x="1287259" y="1525617"/>
          <a:ext cx="222193" cy="19177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5F0E8-174B-4A88-8160-4260784E8A52}">
      <dsp:nvSpPr>
        <dsp:cNvPr id="0" name=""/>
        <dsp:cNvSpPr/>
      </dsp:nvSpPr>
      <dsp:spPr>
        <a:xfrm>
          <a:off x="0" y="285383"/>
          <a:ext cx="1867972" cy="160863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5880" rIns="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/>
        </a:p>
      </dsp:txBody>
      <dsp:txXfrm>
        <a:off x="289717" y="534877"/>
        <a:ext cx="1288538" cy="1109642"/>
      </dsp:txXfrm>
    </dsp:sp>
    <dsp:sp modelId="{F1B60D63-1C24-4B6F-9219-6D014B7D09F0}">
      <dsp:nvSpPr>
        <dsp:cNvPr id="0" name=""/>
        <dsp:cNvSpPr/>
      </dsp:nvSpPr>
      <dsp:spPr>
        <a:xfrm>
          <a:off x="12582" y="995735"/>
          <a:ext cx="218015" cy="18816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7B990-A09D-40CC-8023-E951197039D7}">
      <dsp:nvSpPr>
        <dsp:cNvPr id="0" name=""/>
        <dsp:cNvSpPr/>
      </dsp:nvSpPr>
      <dsp:spPr>
        <a:xfrm>
          <a:off x="0" y="317504"/>
          <a:ext cx="1865584" cy="16081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CB9F3A-8DD1-4A66-8C41-CC31BB0CC414}">
      <dsp:nvSpPr>
        <dsp:cNvPr id="0" name=""/>
        <dsp:cNvSpPr/>
      </dsp:nvSpPr>
      <dsp:spPr>
        <a:xfrm>
          <a:off x="0" y="819868"/>
          <a:ext cx="218015" cy="18816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DF502-D29B-48B6-A246-EBE92600AF82}">
      <dsp:nvSpPr>
        <dsp:cNvPr id="0" name=""/>
        <dsp:cNvSpPr/>
      </dsp:nvSpPr>
      <dsp:spPr>
        <a:xfrm>
          <a:off x="232692" y="0"/>
          <a:ext cx="2458609" cy="211726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3660" rIns="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/>
        </a:p>
      </dsp:txBody>
      <dsp:txXfrm>
        <a:off x="614015" y="328381"/>
        <a:ext cx="1695963" cy="1460503"/>
      </dsp:txXfrm>
    </dsp:sp>
    <dsp:sp modelId="{611E3491-C2DC-404A-84B8-F94F569B4550}">
      <dsp:nvSpPr>
        <dsp:cNvPr id="0" name=""/>
        <dsp:cNvSpPr/>
      </dsp:nvSpPr>
      <dsp:spPr>
        <a:xfrm>
          <a:off x="289723" y="927488"/>
          <a:ext cx="286950" cy="24766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6B3EA-2496-4DC5-AC34-4DC88B744DFE}">
      <dsp:nvSpPr>
        <dsp:cNvPr id="0" name=""/>
        <dsp:cNvSpPr/>
      </dsp:nvSpPr>
      <dsp:spPr>
        <a:xfrm>
          <a:off x="210261" y="0"/>
          <a:ext cx="2455466" cy="211661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0CAAA-1AC5-407F-944E-41A1685DF4A3}">
      <dsp:nvSpPr>
        <dsp:cNvPr id="0" name=""/>
        <dsp:cNvSpPr/>
      </dsp:nvSpPr>
      <dsp:spPr>
        <a:xfrm>
          <a:off x="0" y="696013"/>
          <a:ext cx="286950" cy="24766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FB5E6-84C8-4DD6-A1D2-182F95EF20FC}">
      <dsp:nvSpPr>
        <dsp:cNvPr id="0" name=""/>
        <dsp:cNvSpPr/>
      </dsp:nvSpPr>
      <dsp:spPr>
        <a:xfrm>
          <a:off x="0" y="288815"/>
          <a:ext cx="1518740" cy="1307884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235552" y="491664"/>
        <a:ext cx="1047636" cy="902186"/>
      </dsp:txXfrm>
    </dsp:sp>
    <dsp:sp modelId="{E2DB6677-7250-4B75-9437-6027A371166F}">
      <dsp:nvSpPr>
        <dsp:cNvPr id="0" name=""/>
        <dsp:cNvSpPr/>
      </dsp:nvSpPr>
      <dsp:spPr>
        <a:xfrm>
          <a:off x="17106" y="866370"/>
          <a:ext cx="177255" cy="15298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DFBB0-7E61-433F-B537-B5CCCE3B9B34}">
      <dsp:nvSpPr>
        <dsp:cNvPr id="0" name=""/>
        <dsp:cNvSpPr/>
      </dsp:nvSpPr>
      <dsp:spPr>
        <a:xfrm>
          <a:off x="0" y="291023"/>
          <a:ext cx="1516799" cy="13074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62EF7-D94A-44DA-8246-206DBAA3845E}">
      <dsp:nvSpPr>
        <dsp:cNvPr id="0" name=""/>
        <dsp:cNvSpPr/>
      </dsp:nvSpPr>
      <dsp:spPr>
        <a:xfrm>
          <a:off x="0" y="723383"/>
          <a:ext cx="177255" cy="15298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DBE6A-5C51-480A-B7B3-006AE72E145A}">
      <dsp:nvSpPr>
        <dsp:cNvPr id="0" name=""/>
        <dsp:cNvSpPr/>
      </dsp:nvSpPr>
      <dsp:spPr>
        <a:xfrm>
          <a:off x="90136" y="6219"/>
          <a:ext cx="2320831" cy="199861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9850" rIns="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/>
        </a:p>
      </dsp:txBody>
      <dsp:txXfrm>
        <a:off x="450090" y="316198"/>
        <a:ext cx="1600923" cy="1378658"/>
      </dsp:txXfrm>
    </dsp:sp>
    <dsp:sp modelId="{921E84A1-2120-4806-8CCA-2FA697FA84B0}">
      <dsp:nvSpPr>
        <dsp:cNvPr id="0" name=""/>
        <dsp:cNvSpPr/>
      </dsp:nvSpPr>
      <dsp:spPr>
        <a:xfrm>
          <a:off x="143967" y="888779"/>
          <a:ext cx="270869" cy="23378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B2DE9-AEDA-4053-9EE0-6D6013AB4832}">
      <dsp:nvSpPr>
        <dsp:cNvPr id="0" name=""/>
        <dsp:cNvSpPr/>
      </dsp:nvSpPr>
      <dsp:spPr>
        <a:xfrm>
          <a:off x="77757" y="0"/>
          <a:ext cx="2317863" cy="199800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F09C7-68EA-4253-A1B0-DC54E1B1D786}">
      <dsp:nvSpPr>
        <dsp:cNvPr id="0" name=""/>
        <dsp:cNvSpPr/>
      </dsp:nvSpPr>
      <dsp:spPr>
        <a:xfrm>
          <a:off x="0" y="670276"/>
          <a:ext cx="270869" cy="23378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500AB-3B84-4C15-88C8-C8413057F093}">
      <dsp:nvSpPr>
        <dsp:cNvPr id="0" name=""/>
        <dsp:cNvSpPr/>
      </dsp:nvSpPr>
      <dsp:spPr>
        <a:xfrm>
          <a:off x="0" y="238492"/>
          <a:ext cx="1974264" cy="1700165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9690" rIns="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306202" y="502182"/>
        <a:ext cx="1361860" cy="1172785"/>
      </dsp:txXfrm>
    </dsp:sp>
    <dsp:sp modelId="{72F91D81-AB7E-44A3-B63E-AEAB065323EF}">
      <dsp:nvSpPr>
        <dsp:cNvPr id="0" name=""/>
        <dsp:cNvSpPr/>
      </dsp:nvSpPr>
      <dsp:spPr>
        <a:xfrm>
          <a:off x="23105" y="989272"/>
          <a:ext cx="230420" cy="19887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13F88-2035-4CD0-B8FE-D9336202D64B}">
      <dsp:nvSpPr>
        <dsp:cNvPr id="0" name=""/>
        <dsp:cNvSpPr/>
      </dsp:nvSpPr>
      <dsp:spPr>
        <a:xfrm>
          <a:off x="0" y="192432"/>
          <a:ext cx="1971740" cy="169964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4BC42-4533-4B08-A13D-62CF33FFF76C}">
      <dsp:nvSpPr>
        <dsp:cNvPr id="0" name=""/>
        <dsp:cNvSpPr/>
      </dsp:nvSpPr>
      <dsp:spPr>
        <a:xfrm>
          <a:off x="0" y="803398"/>
          <a:ext cx="230420" cy="19887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B9551-C1ED-4D6F-B29B-0F66A8B99C0A}">
      <dsp:nvSpPr>
        <dsp:cNvPr id="0" name=""/>
        <dsp:cNvSpPr/>
      </dsp:nvSpPr>
      <dsp:spPr>
        <a:xfrm>
          <a:off x="0" y="396985"/>
          <a:ext cx="1996426" cy="171925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9690" rIns="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309640" y="663636"/>
        <a:ext cx="1377146" cy="1185948"/>
      </dsp:txXfrm>
    </dsp:sp>
    <dsp:sp modelId="{53645B1B-6566-4AB1-AED9-0F8FE4241F48}">
      <dsp:nvSpPr>
        <dsp:cNvPr id="0" name=""/>
        <dsp:cNvSpPr/>
      </dsp:nvSpPr>
      <dsp:spPr>
        <a:xfrm>
          <a:off x="39295" y="1156184"/>
          <a:ext cx="233007" cy="201104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E664E-440F-43AE-A75A-3C63B5705830}">
      <dsp:nvSpPr>
        <dsp:cNvPr id="0" name=""/>
        <dsp:cNvSpPr/>
      </dsp:nvSpPr>
      <dsp:spPr>
        <a:xfrm>
          <a:off x="0" y="388162"/>
          <a:ext cx="1993873" cy="171872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A51D7-3312-4AD4-8254-7C13012EFDE2}">
      <dsp:nvSpPr>
        <dsp:cNvPr id="0" name=""/>
        <dsp:cNvSpPr/>
      </dsp:nvSpPr>
      <dsp:spPr>
        <a:xfrm>
          <a:off x="0" y="968223"/>
          <a:ext cx="233007" cy="201104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28C72-2506-4F3F-B2AD-28EEA01CC219}">
      <dsp:nvSpPr>
        <dsp:cNvPr id="0" name=""/>
        <dsp:cNvSpPr/>
      </dsp:nvSpPr>
      <dsp:spPr>
        <a:xfrm>
          <a:off x="6769" y="426239"/>
          <a:ext cx="1779486" cy="153242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3340" rIns="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/>
        </a:p>
      </dsp:txBody>
      <dsp:txXfrm>
        <a:off x="282762" y="663914"/>
        <a:ext cx="1227500" cy="1057079"/>
      </dsp:txXfrm>
    </dsp:sp>
    <dsp:sp modelId="{F53A958D-E8D7-46D3-A0B0-8E1D6121227D}">
      <dsp:nvSpPr>
        <dsp:cNvPr id="0" name=""/>
        <dsp:cNvSpPr/>
      </dsp:nvSpPr>
      <dsp:spPr>
        <a:xfrm>
          <a:off x="48051" y="1102946"/>
          <a:ext cx="207687" cy="17925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F8CAB-0CC4-49F7-900C-9528413A814C}">
      <dsp:nvSpPr>
        <dsp:cNvPr id="0" name=""/>
        <dsp:cNvSpPr/>
      </dsp:nvSpPr>
      <dsp:spPr>
        <a:xfrm>
          <a:off x="0" y="415540"/>
          <a:ext cx="1777211" cy="15319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F9016-EF6B-4949-BAA1-7C7FD1FF6B71}">
      <dsp:nvSpPr>
        <dsp:cNvPr id="0" name=""/>
        <dsp:cNvSpPr/>
      </dsp:nvSpPr>
      <dsp:spPr>
        <a:xfrm>
          <a:off x="0" y="935410"/>
          <a:ext cx="207687" cy="17925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10683-47E4-48C5-9060-DD1DEE8C8CC1}">
      <dsp:nvSpPr>
        <dsp:cNvPr id="0" name=""/>
        <dsp:cNvSpPr/>
      </dsp:nvSpPr>
      <dsp:spPr>
        <a:xfrm>
          <a:off x="3896" y="397070"/>
          <a:ext cx="1425233" cy="1227359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400" kern="1200"/>
        </a:p>
      </dsp:txBody>
      <dsp:txXfrm>
        <a:off x="224945" y="587430"/>
        <a:ext cx="983135" cy="846639"/>
      </dsp:txXfrm>
    </dsp:sp>
    <dsp:sp modelId="{BB47048A-8A3D-411C-8DFC-44C43C963C55}">
      <dsp:nvSpPr>
        <dsp:cNvPr id="0" name=""/>
        <dsp:cNvSpPr/>
      </dsp:nvSpPr>
      <dsp:spPr>
        <a:xfrm>
          <a:off x="36960" y="939058"/>
          <a:ext cx="166342" cy="14356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CD7CD-EDEA-4D1D-AA6D-7DE5F3136AF3}">
      <dsp:nvSpPr>
        <dsp:cNvPr id="0" name=""/>
        <dsp:cNvSpPr/>
      </dsp:nvSpPr>
      <dsp:spPr>
        <a:xfrm>
          <a:off x="0" y="401363"/>
          <a:ext cx="1423411" cy="12269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93DA9-AF19-4FC7-8907-4EF01F8C0218}">
      <dsp:nvSpPr>
        <dsp:cNvPr id="0" name=""/>
        <dsp:cNvSpPr/>
      </dsp:nvSpPr>
      <dsp:spPr>
        <a:xfrm>
          <a:off x="0" y="804875"/>
          <a:ext cx="166342" cy="14356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0593A-F89B-4784-8E9C-839CF0A99698}">
      <dsp:nvSpPr>
        <dsp:cNvPr id="0" name=""/>
        <dsp:cNvSpPr/>
      </dsp:nvSpPr>
      <dsp:spPr>
        <a:xfrm>
          <a:off x="15921" y="690225"/>
          <a:ext cx="1729805" cy="148964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2070" rIns="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284209" y="921265"/>
        <a:ext cx="1193229" cy="1027566"/>
      </dsp:txXfrm>
    </dsp:sp>
    <dsp:sp modelId="{70665559-C9C6-4E3F-9464-06039A7C71D9}">
      <dsp:nvSpPr>
        <dsp:cNvPr id="0" name=""/>
        <dsp:cNvSpPr/>
      </dsp:nvSpPr>
      <dsp:spPr>
        <a:xfrm>
          <a:off x="56051" y="1348042"/>
          <a:ext cx="201889" cy="17424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698D7-CF98-4ECC-AC37-D1E536219E51}">
      <dsp:nvSpPr>
        <dsp:cNvPr id="0" name=""/>
        <dsp:cNvSpPr/>
      </dsp:nvSpPr>
      <dsp:spPr>
        <a:xfrm>
          <a:off x="0" y="723173"/>
          <a:ext cx="1727594" cy="148919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53E89-3A8A-4318-932D-7B337898A153}">
      <dsp:nvSpPr>
        <dsp:cNvPr id="0" name=""/>
        <dsp:cNvSpPr/>
      </dsp:nvSpPr>
      <dsp:spPr>
        <a:xfrm>
          <a:off x="0" y="1185183"/>
          <a:ext cx="201889" cy="17424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BEBE2-5EB3-4C21-8074-125856CDAFBA}">
      <dsp:nvSpPr>
        <dsp:cNvPr id="0" name=""/>
        <dsp:cNvSpPr/>
      </dsp:nvSpPr>
      <dsp:spPr>
        <a:xfrm>
          <a:off x="0" y="115655"/>
          <a:ext cx="1850155" cy="1593287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5880" rIns="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/>
        </a:p>
      </dsp:txBody>
      <dsp:txXfrm>
        <a:off x="286954" y="362769"/>
        <a:ext cx="1276248" cy="1099059"/>
      </dsp:txXfrm>
    </dsp:sp>
    <dsp:sp modelId="{5BEBE853-79A6-4381-9E11-D84435708F7E}">
      <dsp:nvSpPr>
        <dsp:cNvPr id="0" name=""/>
        <dsp:cNvSpPr/>
      </dsp:nvSpPr>
      <dsp:spPr>
        <a:xfrm>
          <a:off x="0" y="819232"/>
          <a:ext cx="215935" cy="18637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39B03-4125-48BA-BBA9-47C6291B7DC8}">
      <dsp:nvSpPr>
        <dsp:cNvPr id="0" name=""/>
        <dsp:cNvSpPr/>
      </dsp:nvSpPr>
      <dsp:spPr>
        <a:xfrm>
          <a:off x="0" y="167816"/>
          <a:ext cx="1847789" cy="15927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487AC-6B0E-4526-99B5-3B2CDA944F40}">
      <dsp:nvSpPr>
        <dsp:cNvPr id="0" name=""/>
        <dsp:cNvSpPr/>
      </dsp:nvSpPr>
      <dsp:spPr>
        <a:xfrm>
          <a:off x="0" y="645042"/>
          <a:ext cx="215935" cy="18637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2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3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6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6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7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9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1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10000" t="-18000" r="-10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704CD-F1C9-46E5-9DE0-5EBD4013DFFE}" type="datetimeFigureOut">
              <a:rPr lang="en-US" smtClean="0"/>
              <a:t>04/07/2016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F8959-3BA6-4EE8-846E-063DEC58A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0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13" Type="http://schemas.openxmlformats.org/officeDocument/2006/relationships/diagramLayout" Target="../diagrams/layout28.xml"/><Relationship Id="rId18" Type="http://schemas.openxmlformats.org/officeDocument/2006/relationships/diagramLayout" Target="../diagrams/layout29.xml"/><Relationship Id="rId26" Type="http://schemas.microsoft.com/office/2007/relationships/diagramDrawing" Target="../diagrams/drawing30.xml"/><Relationship Id="rId3" Type="http://schemas.openxmlformats.org/officeDocument/2006/relationships/diagramLayout" Target="../diagrams/layout26.xml"/><Relationship Id="rId21" Type="http://schemas.microsoft.com/office/2007/relationships/diagramDrawing" Target="../diagrams/drawing29.xml"/><Relationship Id="rId7" Type="http://schemas.openxmlformats.org/officeDocument/2006/relationships/diagramData" Target="../diagrams/data27.xml"/><Relationship Id="rId12" Type="http://schemas.openxmlformats.org/officeDocument/2006/relationships/diagramData" Target="../diagrams/data28.xml"/><Relationship Id="rId17" Type="http://schemas.openxmlformats.org/officeDocument/2006/relationships/diagramData" Target="../diagrams/data29.xml"/><Relationship Id="rId25" Type="http://schemas.openxmlformats.org/officeDocument/2006/relationships/diagramColors" Target="../diagrams/colors30.xml"/><Relationship Id="rId2" Type="http://schemas.openxmlformats.org/officeDocument/2006/relationships/diagramData" Target="../diagrams/data26.xml"/><Relationship Id="rId16" Type="http://schemas.microsoft.com/office/2007/relationships/diagramDrawing" Target="../diagrams/drawing28.xml"/><Relationship Id="rId20" Type="http://schemas.openxmlformats.org/officeDocument/2006/relationships/diagramColors" Target="../diagrams/colors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24" Type="http://schemas.openxmlformats.org/officeDocument/2006/relationships/diagramQuickStyle" Target="../diagrams/quickStyle30.xml"/><Relationship Id="rId5" Type="http://schemas.openxmlformats.org/officeDocument/2006/relationships/diagramColors" Target="../diagrams/colors26.xml"/><Relationship Id="rId15" Type="http://schemas.openxmlformats.org/officeDocument/2006/relationships/diagramColors" Target="../diagrams/colors28.xml"/><Relationship Id="rId23" Type="http://schemas.openxmlformats.org/officeDocument/2006/relationships/diagramLayout" Target="../diagrams/layout30.xml"/><Relationship Id="rId10" Type="http://schemas.openxmlformats.org/officeDocument/2006/relationships/diagramColors" Target="../diagrams/colors27.xml"/><Relationship Id="rId19" Type="http://schemas.openxmlformats.org/officeDocument/2006/relationships/diagramQuickStyle" Target="../diagrams/quickStyle29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Relationship Id="rId14" Type="http://schemas.openxmlformats.org/officeDocument/2006/relationships/diagramQuickStyle" Target="../diagrams/quickStyle28.xml"/><Relationship Id="rId22" Type="http://schemas.openxmlformats.org/officeDocument/2006/relationships/diagramData" Target="../diagrams/data30.xml"/><Relationship Id="rId27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13" Type="http://schemas.openxmlformats.org/officeDocument/2006/relationships/diagramLayout" Target="../diagrams/layout33.xml"/><Relationship Id="rId18" Type="http://schemas.openxmlformats.org/officeDocument/2006/relationships/diagramLayout" Target="../diagrams/layout34.xml"/><Relationship Id="rId26" Type="http://schemas.microsoft.com/office/2007/relationships/diagramDrawing" Target="../diagrams/drawing35.xml"/><Relationship Id="rId39" Type="http://schemas.openxmlformats.org/officeDocument/2006/relationships/diagramLayout" Target="../diagrams/layout38.xml"/><Relationship Id="rId3" Type="http://schemas.openxmlformats.org/officeDocument/2006/relationships/diagramLayout" Target="../diagrams/layout31.xml"/><Relationship Id="rId21" Type="http://schemas.microsoft.com/office/2007/relationships/diagramDrawing" Target="../diagrams/drawing34.xml"/><Relationship Id="rId34" Type="http://schemas.openxmlformats.org/officeDocument/2006/relationships/diagramLayout" Target="../diagrams/layout37.xml"/><Relationship Id="rId42" Type="http://schemas.microsoft.com/office/2007/relationships/diagramDrawing" Target="../diagrams/drawing38.xml"/><Relationship Id="rId7" Type="http://schemas.openxmlformats.org/officeDocument/2006/relationships/diagramData" Target="../diagrams/data32.xml"/><Relationship Id="rId12" Type="http://schemas.openxmlformats.org/officeDocument/2006/relationships/diagramData" Target="../diagrams/data33.xml"/><Relationship Id="rId17" Type="http://schemas.openxmlformats.org/officeDocument/2006/relationships/diagramData" Target="../diagrams/data34.xml"/><Relationship Id="rId25" Type="http://schemas.openxmlformats.org/officeDocument/2006/relationships/diagramColors" Target="../diagrams/colors35.xml"/><Relationship Id="rId33" Type="http://schemas.openxmlformats.org/officeDocument/2006/relationships/diagramData" Target="../diagrams/data37.xml"/><Relationship Id="rId38" Type="http://schemas.openxmlformats.org/officeDocument/2006/relationships/diagramData" Target="../diagrams/data38.xml"/><Relationship Id="rId2" Type="http://schemas.openxmlformats.org/officeDocument/2006/relationships/diagramData" Target="../diagrams/data31.xml"/><Relationship Id="rId16" Type="http://schemas.microsoft.com/office/2007/relationships/diagramDrawing" Target="../diagrams/drawing33.xml"/><Relationship Id="rId20" Type="http://schemas.openxmlformats.org/officeDocument/2006/relationships/diagramColors" Target="../diagrams/colors34.xml"/><Relationship Id="rId29" Type="http://schemas.openxmlformats.org/officeDocument/2006/relationships/diagramLayout" Target="../diagrams/layout36.xml"/><Relationship Id="rId41" Type="http://schemas.openxmlformats.org/officeDocument/2006/relationships/diagramColors" Target="../diagrams/colors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11" Type="http://schemas.microsoft.com/office/2007/relationships/diagramDrawing" Target="../diagrams/drawing32.xml"/><Relationship Id="rId24" Type="http://schemas.openxmlformats.org/officeDocument/2006/relationships/diagramQuickStyle" Target="../diagrams/quickStyle35.xml"/><Relationship Id="rId32" Type="http://schemas.microsoft.com/office/2007/relationships/diagramDrawing" Target="../diagrams/drawing36.xml"/><Relationship Id="rId37" Type="http://schemas.microsoft.com/office/2007/relationships/diagramDrawing" Target="../diagrams/drawing37.xml"/><Relationship Id="rId40" Type="http://schemas.openxmlformats.org/officeDocument/2006/relationships/diagramQuickStyle" Target="../diagrams/quickStyle38.xml"/><Relationship Id="rId5" Type="http://schemas.openxmlformats.org/officeDocument/2006/relationships/diagramColors" Target="../diagrams/colors31.xml"/><Relationship Id="rId15" Type="http://schemas.openxmlformats.org/officeDocument/2006/relationships/diagramColors" Target="../diagrams/colors33.xml"/><Relationship Id="rId23" Type="http://schemas.openxmlformats.org/officeDocument/2006/relationships/diagramLayout" Target="../diagrams/layout35.xml"/><Relationship Id="rId28" Type="http://schemas.openxmlformats.org/officeDocument/2006/relationships/diagramData" Target="../diagrams/data36.xml"/><Relationship Id="rId36" Type="http://schemas.openxmlformats.org/officeDocument/2006/relationships/diagramColors" Target="../diagrams/colors37.xml"/><Relationship Id="rId10" Type="http://schemas.openxmlformats.org/officeDocument/2006/relationships/diagramColors" Target="../diagrams/colors32.xml"/><Relationship Id="rId19" Type="http://schemas.openxmlformats.org/officeDocument/2006/relationships/diagramQuickStyle" Target="../diagrams/quickStyle34.xml"/><Relationship Id="rId31" Type="http://schemas.openxmlformats.org/officeDocument/2006/relationships/diagramColors" Target="../diagrams/colors36.xml"/><Relationship Id="rId4" Type="http://schemas.openxmlformats.org/officeDocument/2006/relationships/diagramQuickStyle" Target="../diagrams/quickStyle31.xml"/><Relationship Id="rId9" Type="http://schemas.openxmlformats.org/officeDocument/2006/relationships/diagramQuickStyle" Target="../diagrams/quickStyle32.xml"/><Relationship Id="rId14" Type="http://schemas.openxmlformats.org/officeDocument/2006/relationships/diagramQuickStyle" Target="../diagrams/quickStyle33.xml"/><Relationship Id="rId22" Type="http://schemas.openxmlformats.org/officeDocument/2006/relationships/diagramData" Target="../diagrams/data35.xml"/><Relationship Id="rId27" Type="http://schemas.openxmlformats.org/officeDocument/2006/relationships/image" Target="../media/image3.png"/><Relationship Id="rId30" Type="http://schemas.openxmlformats.org/officeDocument/2006/relationships/diagramQuickStyle" Target="../diagrams/quickStyle36.xml"/><Relationship Id="rId35" Type="http://schemas.openxmlformats.org/officeDocument/2006/relationships/diagramQuickStyle" Target="../diagrams/quickStyle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41.xml"/><Relationship Id="rId18" Type="http://schemas.openxmlformats.org/officeDocument/2006/relationships/diagramLayout" Target="../diagrams/layout42.xml"/><Relationship Id="rId26" Type="http://schemas.microsoft.com/office/2007/relationships/diagramDrawing" Target="../diagrams/drawing43.xml"/><Relationship Id="rId39" Type="http://schemas.openxmlformats.org/officeDocument/2006/relationships/diagramQuickStyle" Target="../diagrams/quickStyle46.xml"/><Relationship Id="rId21" Type="http://schemas.microsoft.com/office/2007/relationships/diagramDrawing" Target="../diagrams/drawing42.xml"/><Relationship Id="rId34" Type="http://schemas.openxmlformats.org/officeDocument/2006/relationships/diagramQuickStyle" Target="../diagrams/quickStyle45.xml"/><Relationship Id="rId42" Type="http://schemas.openxmlformats.org/officeDocument/2006/relationships/diagramData" Target="../diagrams/data47.xml"/><Relationship Id="rId47" Type="http://schemas.openxmlformats.org/officeDocument/2006/relationships/diagramData" Target="../diagrams/data48.xml"/><Relationship Id="rId50" Type="http://schemas.openxmlformats.org/officeDocument/2006/relationships/diagramColors" Target="../diagrams/colors48.xml"/><Relationship Id="rId55" Type="http://schemas.openxmlformats.org/officeDocument/2006/relationships/diagramColors" Target="../diagrams/colors49.xml"/><Relationship Id="rId63" Type="http://schemas.openxmlformats.org/officeDocument/2006/relationships/diagramLayout" Target="../diagrams/layout51.xml"/><Relationship Id="rId68" Type="http://schemas.openxmlformats.org/officeDocument/2006/relationships/diagramLayout" Target="../diagrams/layout52.xml"/><Relationship Id="rId7" Type="http://schemas.openxmlformats.org/officeDocument/2006/relationships/diagramData" Target="../diagrams/data40.xml"/><Relationship Id="rId71" Type="http://schemas.microsoft.com/office/2007/relationships/diagramDrawing" Target="../diagrams/drawing52.xml"/><Relationship Id="rId2" Type="http://schemas.openxmlformats.org/officeDocument/2006/relationships/diagramData" Target="../diagrams/data39.xml"/><Relationship Id="rId16" Type="http://schemas.microsoft.com/office/2007/relationships/diagramDrawing" Target="../diagrams/drawing41.xml"/><Relationship Id="rId29" Type="http://schemas.openxmlformats.org/officeDocument/2006/relationships/diagramQuickStyle" Target="../diagrams/quickStyle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24" Type="http://schemas.openxmlformats.org/officeDocument/2006/relationships/diagramQuickStyle" Target="../diagrams/quickStyle43.xml"/><Relationship Id="rId32" Type="http://schemas.openxmlformats.org/officeDocument/2006/relationships/diagramData" Target="../diagrams/data45.xml"/><Relationship Id="rId37" Type="http://schemas.openxmlformats.org/officeDocument/2006/relationships/diagramData" Target="../diagrams/data46.xml"/><Relationship Id="rId40" Type="http://schemas.openxmlformats.org/officeDocument/2006/relationships/diagramColors" Target="../diagrams/colors46.xml"/><Relationship Id="rId45" Type="http://schemas.openxmlformats.org/officeDocument/2006/relationships/diagramColors" Target="../diagrams/colors47.xml"/><Relationship Id="rId53" Type="http://schemas.openxmlformats.org/officeDocument/2006/relationships/diagramLayout" Target="../diagrams/layout49.xml"/><Relationship Id="rId58" Type="http://schemas.openxmlformats.org/officeDocument/2006/relationships/diagramLayout" Target="../diagrams/layout50.xml"/><Relationship Id="rId66" Type="http://schemas.microsoft.com/office/2007/relationships/diagramDrawing" Target="../diagrams/drawing51.xml"/><Relationship Id="rId5" Type="http://schemas.openxmlformats.org/officeDocument/2006/relationships/diagramColors" Target="../diagrams/colors39.xml"/><Relationship Id="rId15" Type="http://schemas.openxmlformats.org/officeDocument/2006/relationships/diagramColors" Target="../diagrams/colors41.xml"/><Relationship Id="rId23" Type="http://schemas.openxmlformats.org/officeDocument/2006/relationships/diagramLayout" Target="../diagrams/layout43.xml"/><Relationship Id="rId28" Type="http://schemas.openxmlformats.org/officeDocument/2006/relationships/diagramLayout" Target="../diagrams/layout44.xml"/><Relationship Id="rId36" Type="http://schemas.microsoft.com/office/2007/relationships/diagramDrawing" Target="../diagrams/drawing45.xml"/><Relationship Id="rId49" Type="http://schemas.openxmlformats.org/officeDocument/2006/relationships/diagramQuickStyle" Target="../diagrams/quickStyle48.xml"/><Relationship Id="rId57" Type="http://schemas.openxmlformats.org/officeDocument/2006/relationships/diagramData" Target="../diagrams/data50.xml"/><Relationship Id="rId61" Type="http://schemas.microsoft.com/office/2007/relationships/diagramDrawing" Target="../diagrams/drawing50.xml"/><Relationship Id="rId10" Type="http://schemas.openxmlformats.org/officeDocument/2006/relationships/diagramColors" Target="../diagrams/colors40.xml"/><Relationship Id="rId19" Type="http://schemas.openxmlformats.org/officeDocument/2006/relationships/diagramQuickStyle" Target="../diagrams/quickStyle42.xml"/><Relationship Id="rId31" Type="http://schemas.microsoft.com/office/2007/relationships/diagramDrawing" Target="../diagrams/drawing44.xml"/><Relationship Id="rId44" Type="http://schemas.openxmlformats.org/officeDocument/2006/relationships/diagramQuickStyle" Target="../diagrams/quickStyle47.xml"/><Relationship Id="rId52" Type="http://schemas.openxmlformats.org/officeDocument/2006/relationships/diagramData" Target="../diagrams/data49.xml"/><Relationship Id="rId60" Type="http://schemas.openxmlformats.org/officeDocument/2006/relationships/diagramColors" Target="../diagrams/colors50.xml"/><Relationship Id="rId65" Type="http://schemas.openxmlformats.org/officeDocument/2006/relationships/diagramColors" Target="../diagrams/colors51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Relationship Id="rId14" Type="http://schemas.openxmlformats.org/officeDocument/2006/relationships/diagramQuickStyle" Target="../diagrams/quickStyle41.xml"/><Relationship Id="rId22" Type="http://schemas.openxmlformats.org/officeDocument/2006/relationships/diagramData" Target="../diagrams/data43.xml"/><Relationship Id="rId27" Type="http://schemas.openxmlformats.org/officeDocument/2006/relationships/diagramData" Target="../diagrams/data44.xml"/><Relationship Id="rId30" Type="http://schemas.openxmlformats.org/officeDocument/2006/relationships/diagramColors" Target="../diagrams/colors44.xml"/><Relationship Id="rId35" Type="http://schemas.openxmlformats.org/officeDocument/2006/relationships/diagramColors" Target="../diagrams/colors45.xml"/><Relationship Id="rId43" Type="http://schemas.openxmlformats.org/officeDocument/2006/relationships/diagramLayout" Target="../diagrams/layout47.xml"/><Relationship Id="rId48" Type="http://schemas.openxmlformats.org/officeDocument/2006/relationships/diagramLayout" Target="../diagrams/layout48.xml"/><Relationship Id="rId56" Type="http://schemas.microsoft.com/office/2007/relationships/diagramDrawing" Target="../diagrams/drawing49.xml"/><Relationship Id="rId64" Type="http://schemas.openxmlformats.org/officeDocument/2006/relationships/diagramQuickStyle" Target="../diagrams/quickStyle51.xml"/><Relationship Id="rId69" Type="http://schemas.openxmlformats.org/officeDocument/2006/relationships/diagramQuickStyle" Target="../diagrams/quickStyle52.xml"/><Relationship Id="rId8" Type="http://schemas.openxmlformats.org/officeDocument/2006/relationships/diagramLayout" Target="../diagrams/layout40.xml"/><Relationship Id="rId51" Type="http://schemas.microsoft.com/office/2007/relationships/diagramDrawing" Target="../diagrams/drawing48.xml"/><Relationship Id="rId72" Type="http://schemas.openxmlformats.org/officeDocument/2006/relationships/image" Target="../media/image3.png"/><Relationship Id="rId3" Type="http://schemas.openxmlformats.org/officeDocument/2006/relationships/diagramLayout" Target="../diagrams/layout39.xml"/><Relationship Id="rId12" Type="http://schemas.openxmlformats.org/officeDocument/2006/relationships/diagramData" Target="../diagrams/data41.xml"/><Relationship Id="rId17" Type="http://schemas.openxmlformats.org/officeDocument/2006/relationships/diagramData" Target="../diagrams/data42.xml"/><Relationship Id="rId25" Type="http://schemas.openxmlformats.org/officeDocument/2006/relationships/diagramColors" Target="../diagrams/colors43.xml"/><Relationship Id="rId33" Type="http://schemas.openxmlformats.org/officeDocument/2006/relationships/diagramLayout" Target="../diagrams/layout45.xml"/><Relationship Id="rId38" Type="http://schemas.openxmlformats.org/officeDocument/2006/relationships/diagramLayout" Target="../diagrams/layout46.xml"/><Relationship Id="rId46" Type="http://schemas.microsoft.com/office/2007/relationships/diagramDrawing" Target="../diagrams/drawing47.xml"/><Relationship Id="rId59" Type="http://schemas.openxmlformats.org/officeDocument/2006/relationships/diagramQuickStyle" Target="../diagrams/quickStyle50.xml"/><Relationship Id="rId67" Type="http://schemas.openxmlformats.org/officeDocument/2006/relationships/diagramData" Target="../diagrams/data52.xml"/><Relationship Id="rId20" Type="http://schemas.openxmlformats.org/officeDocument/2006/relationships/diagramColors" Target="../diagrams/colors42.xml"/><Relationship Id="rId41" Type="http://schemas.microsoft.com/office/2007/relationships/diagramDrawing" Target="../diagrams/drawing46.xml"/><Relationship Id="rId54" Type="http://schemas.openxmlformats.org/officeDocument/2006/relationships/diagramQuickStyle" Target="../diagrams/quickStyle49.xml"/><Relationship Id="rId62" Type="http://schemas.openxmlformats.org/officeDocument/2006/relationships/diagramData" Target="../diagrams/data51.xml"/><Relationship Id="rId70" Type="http://schemas.openxmlformats.org/officeDocument/2006/relationships/diagramColors" Target="../diagrams/colors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Data" Target="../diagrams/data9.xml"/><Relationship Id="rId26" Type="http://schemas.openxmlformats.org/officeDocument/2006/relationships/diagramColors" Target="../diagrams/colors10.xml"/><Relationship Id="rId3" Type="http://schemas.openxmlformats.org/officeDocument/2006/relationships/diagramLayout" Target="../diagrams/layout6.xml"/><Relationship Id="rId21" Type="http://schemas.openxmlformats.org/officeDocument/2006/relationships/diagramColors" Target="../diagrams/colors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3.png"/><Relationship Id="rId25" Type="http://schemas.openxmlformats.org/officeDocument/2006/relationships/diagramQuickStyle" Target="../diagrams/quickStyle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Layout" Target="../diagrams/layout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Data" Target="../diagrams/data10.xml"/><Relationship Id="rId10" Type="http://schemas.openxmlformats.org/officeDocument/2006/relationships/diagramColors" Target="../diagrams/colors7.xml"/><Relationship Id="rId19" Type="http://schemas.openxmlformats.org/officeDocument/2006/relationships/diagramLayout" Target="../diagrams/layout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microsoft.com/office/2007/relationships/diagramDrawing" Target="../diagrams/drawing9.xml"/><Relationship Id="rId27" Type="http://schemas.microsoft.com/office/2007/relationships/diagramDrawing" Target="../diagrams/drawing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18" Type="http://schemas.openxmlformats.org/officeDocument/2006/relationships/diagramData" Target="../diagrams/data14.xml"/><Relationship Id="rId26" Type="http://schemas.openxmlformats.org/officeDocument/2006/relationships/diagramColors" Target="../diagrams/colors15.xml"/><Relationship Id="rId3" Type="http://schemas.openxmlformats.org/officeDocument/2006/relationships/diagramLayout" Target="../diagrams/layout11.xml"/><Relationship Id="rId21" Type="http://schemas.openxmlformats.org/officeDocument/2006/relationships/diagramColors" Target="../diagrams/colors14.xml"/><Relationship Id="rId7" Type="http://schemas.openxmlformats.org/officeDocument/2006/relationships/image" Target="../media/image3.png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5" Type="http://schemas.openxmlformats.org/officeDocument/2006/relationships/diagramQuickStyle" Target="../diagrams/quickStyle15.xml"/><Relationship Id="rId2" Type="http://schemas.openxmlformats.org/officeDocument/2006/relationships/diagramData" Target="../diagrams/data11.xml"/><Relationship Id="rId16" Type="http://schemas.openxmlformats.org/officeDocument/2006/relationships/diagramColors" Target="../diagrams/colors13.xml"/><Relationship Id="rId20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24" Type="http://schemas.openxmlformats.org/officeDocument/2006/relationships/diagramLayout" Target="../diagrams/layout15.xml"/><Relationship Id="rId5" Type="http://schemas.openxmlformats.org/officeDocument/2006/relationships/diagramColors" Target="../diagrams/colors11.xml"/><Relationship Id="rId15" Type="http://schemas.openxmlformats.org/officeDocument/2006/relationships/diagramQuickStyle" Target="../diagrams/quickStyle13.xml"/><Relationship Id="rId23" Type="http://schemas.openxmlformats.org/officeDocument/2006/relationships/diagramData" Target="../diagrams/data15.xml"/><Relationship Id="rId10" Type="http://schemas.openxmlformats.org/officeDocument/2006/relationships/diagramQuickStyle" Target="../diagrams/quickStyle12.xml"/><Relationship Id="rId19" Type="http://schemas.openxmlformats.org/officeDocument/2006/relationships/diagramLayout" Target="../diagrams/layout14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Relationship Id="rId22" Type="http://schemas.microsoft.com/office/2007/relationships/diagramDrawing" Target="../diagrams/drawing14.xml"/><Relationship Id="rId27" Type="http://schemas.microsoft.com/office/2007/relationships/diagramDrawing" Target="../diagrams/drawing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18" Type="http://schemas.openxmlformats.org/officeDocument/2006/relationships/image" Target="../media/image3.png"/><Relationship Id="rId26" Type="http://schemas.openxmlformats.org/officeDocument/2006/relationships/diagramQuickStyle" Target="../diagrams/quickStyle20.xml"/><Relationship Id="rId3" Type="http://schemas.openxmlformats.org/officeDocument/2006/relationships/diagramData" Target="../diagrams/data16.xml"/><Relationship Id="rId21" Type="http://schemas.openxmlformats.org/officeDocument/2006/relationships/diagramQuickStyle" Target="../diagrams/quickStyle19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5" Type="http://schemas.openxmlformats.org/officeDocument/2006/relationships/diagramLayout" Target="../diagrams/layout20.xml"/><Relationship Id="rId2" Type="http://schemas.openxmlformats.org/officeDocument/2006/relationships/image" Target="../media/image1.jpg"/><Relationship Id="rId16" Type="http://schemas.openxmlformats.org/officeDocument/2006/relationships/diagramColors" Target="../diagrams/colors18.xml"/><Relationship Id="rId20" Type="http://schemas.openxmlformats.org/officeDocument/2006/relationships/diagramLayout" Target="../diagrams/layout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24" Type="http://schemas.openxmlformats.org/officeDocument/2006/relationships/diagramData" Target="../diagrams/data20.xml"/><Relationship Id="rId5" Type="http://schemas.openxmlformats.org/officeDocument/2006/relationships/diagramQuickStyle" Target="../diagrams/quickStyle16.xml"/><Relationship Id="rId15" Type="http://schemas.openxmlformats.org/officeDocument/2006/relationships/diagramQuickStyle" Target="../diagrams/quickStyle18.xml"/><Relationship Id="rId23" Type="http://schemas.microsoft.com/office/2007/relationships/diagramDrawing" Target="../diagrams/drawing19.xml"/><Relationship Id="rId28" Type="http://schemas.microsoft.com/office/2007/relationships/diagramDrawing" Target="../diagrams/drawing20.xml"/><Relationship Id="rId10" Type="http://schemas.openxmlformats.org/officeDocument/2006/relationships/diagramQuickStyle" Target="../diagrams/quickStyle17.xml"/><Relationship Id="rId19" Type="http://schemas.openxmlformats.org/officeDocument/2006/relationships/diagramData" Target="../diagrams/data19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Relationship Id="rId22" Type="http://schemas.openxmlformats.org/officeDocument/2006/relationships/diagramColors" Target="../diagrams/colors19.xml"/><Relationship Id="rId27" Type="http://schemas.openxmlformats.org/officeDocument/2006/relationships/diagramColors" Target="../diagrams/colors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diagramData" Target="../diagrams/data23.xml"/><Relationship Id="rId18" Type="http://schemas.openxmlformats.org/officeDocument/2006/relationships/diagramData" Target="../diagrams/data24.xml"/><Relationship Id="rId26" Type="http://schemas.openxmlformats.org/officeDocument/2006/relationships/diagramColors" Target="../diagrams/colors25.xml"/><Relationship Id="rId3" Type="http://schemas.openxmlformats.org/officeDocument/2006/relationships/diagramLayout" Target="../diagrams/layout21.xml"/><Relationship Id="rId21" Type="http://schemas.openxmlformats.org/officeDocument/2006/relationships/diagramColors" Target="../diagrams/colors24.xml"/><Relationship Id="rId7" Type="http://schemas.openxmlformats.org/officeDocument/2006/relationships/image" Target="../media/image3.png"/><Relationship Id="rId12" Type="http://schemas.microsoft.com/office/2007/relationships/diagramDrawing" Target="../diagrams/drawing22.xml"/><Relationship Id="rId17" Type="http://schemas.microsoft.com/office/2007/relationships/diagramDrawing" Target="../diagrams/drawing23.xml"/><Relationship Id="rId25" Type="http://schemas.openxmlformats.org/officeDocument/2006/relationships/diagramQuickStyle" Target="../diagrams/quickStyle25.xml"/><Relationship Id="rId2" Type="http://schemas.openxmlformats.org/officeDocument/2006/relationships/diagramData" Target="../diagrams/data21.xml"/><Relationship Id="rId16" Type="http://schemas.openxmlformats.org/officeDocument/2006/relationships/diagramColors" Target="../diagrams/colors23.xml"/><Relationship Id="rId20" Type="http://schemas.openxmlformats.org/officeDocument/2006/relationships/diagramQuickStyle" Target="../diagrams/quickStyle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openxmlformats.org/officeDocument/2006/relationships/diagramColors" Target="../diagrams/colors22.xml"/><Relationship Id="rId24" Type="http://schemas.openxmlformats.org/officeDocument/2006/relationships/diagramLayout" Target="../diagrams/layout25.xml"/><Relationship Id="rId5" Type="http://schemas.openxmlformats.org/officeDocument/2006/relationships/diagramColors" Target="../diagrams/colors21.xml"/><Relationship Id="rId15" Type="http://schemas.openxmlformats.org/officeDocument/2006/relationships/diagramQuickStyle" Target="../diagrams/quickStyle23.xml"/><Relationship Id="rId23" Type="http://schemas.openxmlformats.org/officeDocument/2006/relationships/diagramData" Target="../diagrams/data25.xml"/><Relationship Id="rId10" Type="http://schemas.openxmlformats.org/officeDocument/2006/relationships/diagramQuickStyle" Target="../diagrams/quickStyle22.xml"/><Relationship Id="rId19" Type="http://schemas.openxmlformats.org/officeDocument/2006/relationships/diagramLayout" Target="../diagrams/layout24.xml"/><Relationship Id="rId4" Type="http://schemas.openxmlformats.org/officeDocument/2006/relationships/diagramQuickStyle" Target="../diagrams/quickStyle21.xml"/><Relationship Id="rId9" Type="http://schemas.openxmlformats.org/officeDocument/2006/relationships/diagramLayout" Target="../diagrams/layout22.xml"/><Relationship Id="rId14" Type="http://schemas.openxmlformats.org/officeDocument/2006/relationships/diagramLayout" Target="../diagrams/layout23.xml"/><Relationship Id="rId22" Type="http://schemas.microsoft.com/office/2007/relationships/diagramDrawing" Target="../diagrams/drawing24.xml"/><Relationship Id="rId27" Type="http://schemas.microsoft.com/office/2007/relationships/diagramDrawing" Target="../diagrams/drawin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3" y="4299725"/>
            <a:ext cx="4395216" cy="969264"/>
          </a:xfrm>
        </p:spPr>
      </p:pic>
      <p:grpSp>
        <p:nvGrpSpPr>
          <p:cNvPr id="4" name="Group 3"/>
          <p:cNvGrpSpPr/>
          <p:nvPr/>
        </p:nvGrpSpPr>
        <p:grpSpPr>
          <a:xfrm>
            <a:off x="2528846" y="177642"/>
            <a:ext cx="7139589" cy="3517196"/>
            <a:chOff x="2728393" y="2856384"/>
            <a:chExt cx="7632847" cy="3672408"/>
          </a:xfrm>
        </p:grpSpPr>
        <p:pic>
          <p:nvPicPr>
            <p:cNvPr id="5" name="Picture 2" descr="http://hadihammam.com/images/logo_hh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93" y="2856384"/>
              <a:ext cx="7344813" cy="3672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456584" y="5880720"/>
              <a:ext cx="590465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24" y="4138181"/>
            <a:ext cx="4760976" cy="1292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14" y="5712332"/>
            <a:ext cx="4151376" cy="10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334735765"/>
              </p:ext>
            </p:extLst>
          </p:nvPr>
        </p:nvGraphicFramePr>
        <p:xfrm>
          <a:off x="6979023" y="1023283"/>
          <a:ext cx="5567083" cy="485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39252327"/>
              </p:ext>
            </p:extLst>
          </p:nvPr>
        </p:nvGraphicFramePr>
        <p:xfrm>
          <a:off x="0" y="712694"/>
          <a:ext cx="6821245" cy="384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78336301"/>
              </p:ext>
            </p:extLst>
          </p:nvPr>
        </p:nvGraphicFramePr>
        <p:xfrm>
          <a:off x="349620" y="3671048"/>
          <a:ext cx="5109882" cy="4935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1235940"/>
              </p:ext>
            </p:extLst>
          </p:nvPr>
        </p:nvGraphicFramePr>
        <p:xfrm>
          <a:off x="9479280" y="2448193"/>
          <a:ext cx="4465320" cy="4217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68474033"/>
              </p:ext>
            </p:extLst>
          </p:nvPr>
        </p:nvGraphicFramePr>
        <p:xfrm>
          <a:off x="4212307" y="819197"/>
          <a:ext cx="5396754" cy="501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16" name="Picture 2" descr="http://hadihammam.com/images/logo_hhe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01753" y="5136777"/>
            <a:ext cx="4719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A3627"/>
                </a:solidFill>
                <a:latin typeface="Arial Narrow" panose="020B0606020202030204" pitchFamily="34" charset="0"/>
              </a:rPr>
              <a:t>M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arine base support services</a:t>
            </a:r>
          </a:p>
          <a:p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Professional marine work force operations performed in the Arabian gulf on marine crafts, jack-up barges, offshore platforms &amp; GOSPs</a:t>
            </a:r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393772768"/>
              </p:ext>
            </p:extLst>
          </p:nvPr>
        </p:nvGraphicFramePr>
        <p:xfrm>
          <a:off x="38380" y="3251285"/>
          <a:ext cx="7023287" cy="4797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777528126"/>
              </p:ext>
            </p:extLst>
          </p:nvPr>
        </p:nvGraphicFramePr>
        <p:xfrm>
          <a:off x="4730995" y="133843"/>
          <a:ext cx="6919871" cy="4683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11644840"/>
              </p:ext>
            </p:extLst>
          </p:nvPr>
        </p:nvGraphicFramePr>
        <p:xfrm>
          <a:off x="2946662" y="1408753"/>
          <a:ext cx="4962744" cy="4791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501723809"/>
              </p:ext>
            </p:extLst>
          </p:nvPr>
        </p:nvGraphicFramePr>
        <p:xfrm>
          <a:off x="4976844" y="3270109"/>
          <a:ext cx="5175686" cy="3398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073764621"/>
              </p:ext>
            </p:extLst>
          </p:nvPr>
        </p:nvGraphicFramePr>
        <p:xfrm>
          <a:off x="7564687" y="1690078"/>
          <a:ext cx="5459964" cy="3197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4" name="Picture 2" descr="http://hadihammam.com/images/logo_hhe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302497863"/>
              </p:ext>
            </p:extLst>
          </p:nvPr>
        </p:nvGraphicFramePr>
        <p:xfrm>
          <a:off x="6033729" y="3881517"/>
          <a:ext cx="6240033" cy="1934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426978323"/>
              </p:ext>
            </p:extLst>
          </p:nvPr>
        </p:nvGraphicFramePr>
        <p:xfrm>
          <a:off x="2884765" y="4614058"/>
          <a:ext cx="5247901" cy="304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01753" y="5136777"/>
            <a:ext cx="4719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A3627"/>
                </a:solidFill>
                <a:latin typeface="Arial Narrow" panose="020B0606020202030204" pitchFamily="34" charset="0"/>
              </a:rPr>
              <a:t>T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ransport and </a:t>
            </a:r>
            <a:r>
              <a:rPr lang="en-US" b="1" dirty="0" err="1" smtClean="0">
                <a:solidFill>
                  <a:srgbClr val="25689D"/>
                </a:solidFill>
                <a:latin typeface="Arial Narrow" panose="020B0606020202030204" pitchFamily="34" charset="0"/>
              </a:rPr>
              <a:t>equipments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 division</a:t>
            </a:r>
          </a:p>
          <a:p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Huge asset base comprising of various small to heavy machinery &amp; </a:t>
            </a:r>
            <a:r>
              <a:rPr lang="en-US" b="1" dirty="0" err="1" smtClean="0">
                <a:solidFill>
                  <a:srgbClr val="25689D"/>
                </a:solidFill>
                <a:latin typeface="Arial Narrow" panose="020B0606020202030204" pitchFamily="34" charset="0"/>
              </a:rPr>
              <a:t>equipments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 capable of doing any large scale maintenance tasks. </a:t>
            </a:r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228389239"/>
              </p:ext>
            </p:extLst>
          </p:nvPr>
        </p:nvGraphicFramePr>
        <p:xfrm>
          <a:off x="-1171566" y="148215"/>
          <a:ext cx="7433817" cy="4607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</p:spTree>
    <p:extLst>
      <p:ext uri="{BB962C8B-B14F-4D97-AF65-F5344CB8AC3E}">
        <p14:creationId xmlns:p14="http://schemas.microsoft.com/office/powerpoint/2010/main" val="224402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Safety policy &amp; Assurance program</a:t>
            </a:r>
            <a:endParaRPr lang="en-US" dirty="0">
              <a:solidFill>
                <a:srgbClr val="1F6297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http://hadihammam.com/images/logo_h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96" y="3374001"/>
            <a:ext cx="8648700" cy="3295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1548" y="1582994"/>
            <a:ext cx="8849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F6297"/>
                </a:solidFill>
                <a:latin typeface="Arial Narrow" panose="020B0606020202030204" pitchFamily="34" charset="0"/>
              </a:rPr>
              <a:t>ZeroAccidents</a:t>
            </a:r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™</a:t>
            </a:r>
          </a:p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High level of safety awareness &amp; implementation</a:t>
            </a:r>
          </a:p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Personnel safety responsibility </a:t>
            </a:r>
          </a:p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Safety training of workforce in advance</a:t>
            </a:r>
          </a:p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Stringent action to avoid recurrence</a:t>
            </a:r>
          </a:p>
        </p:txBody>
      </p:sp>
    </p:spTree>
    <p:extLst>
      <p:ext uri="{BB962C8B-B14F-4D97-AF65-F5344CB8AC3E}">
        <p14:creationId xmlns:p14="http://schemas.microsoft.com/office/powerpoint/2010/main" val="40417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828055342"/>
              </p:ext>
            </p:extLst>
          </p:nvPr>
        </p:nvGraphicFramePr>
        <p:xfrm>
          <a:off x="3351169" y="3056956"/>
          <a:ext cx="3977802" cy="365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1005626684"/>
              </p:ext>
            </p:extLst>
          </p:nvPr>
        </p:nvGraphicFramePr>
        <p:xfrm>
          <a:off x="254755" y="3173859"/>
          <a:ext cx="3436180" cy="327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705151601"/>
              </p:ext>
            </p:extLst>
          </p:nvPr>
        </p:nvGraphicFramePr>
        <p:xfrm>
          <a:off x="277470" y="4644424"/>
          <a:ext cx="3215564" cy="3670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1522865747"/>
              </p:ext>
            </p:extLst>
          </p:nvPr>
        </p:nvGraphicFramePr>
        <p:xfrm>
          <a:off x="1781897" y="4372739"/>
          <a:ext cx="3477200" cy="273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012554367"/>
              </p:ext>
            </p:extLst>
          </p:nvPr>
        </p:nvGraphicFramePr>
        <p:xfrm>
          <a:off x="7396775" y="3004177"/>
          <a:ext cx="3411822" cy="3094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428385061"/>
              </p:ext>
            </p:extLst>
          </p:nvPr>
        </p:nvGraphicFramePr>
        <p:xfrm>
          <a:off x="4971719" y="2478372"/>
          <a:ext cx="4490611" cy="3840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429681864"/>
              </p:ext>
            </p:extLst>
          </p:nvPr>
        </p:nvGraphicFramePr>
        <p:xfrm>
          <a:off x="2361686" y="2230273"/>
          <a:ext cx="2773956" cy="2581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960869706"/>
              </p:ext>
            </p:extLst>
          </p:nvPr>
        </p:nvGraphicFramePr>
        <p:xfrm>
          <a:off x="232338" y="1495534"/>
          <a:ext cx="4394476" cy="3055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Awards &amp; recognitions</a:t>
            </a:r>
            <a:endParaRPr lang="en-US" dirty="0">
              <a:solidFill>
                <a:srgbClr val="1F6297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645692188"/>
              </p:ext>
            </p:extLst>
          </p:nvPr>
        </p:nvGraphicFramePr>
        <p:xfrm>
          <a:off x="5047143" y="4476454"/>
          <a:ext cx="3605962" cy="2984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2" r:lo="rId43" r:qs="rId44" r:cs="rId45"/>
          </a:graphicData>
        </a:graphic>
      </p:graphicFrame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541473651"/>
              </p:ext>
            </p:extLst>
          </p:nvPr>
        </p:nvGraphicFramePr>
        <p:xfrm>
          <a:off x="3625266" y="1274669"/>
          <a:ext cx="3646441" cy="3405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7" r:lo="rId48" r:qs="rId49" r:cs="rId50"/>
          </a:graphicData>
        </a:graphic>
      </p:graphicFrame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2477153880"/>
              </p:ext>
            </p:extLst>
          </p:nvPr>
        </p:nvGraphicFramePr>
        <p:xfrm>
          <a:off x="6957011" y="4705937"/>
          <a:ext cx="3250203" cy="3174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2" r:lo="rId53" r:qs="rId54" r:cs="rId55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883363296"/>
              </p:ext>
            </p:extLst>
          </p:nvPr>
        </p:nvGraphicFramePr>
        <p:xfrm>
          <a:off x="9161308" y="3521208"/>
          <a:ext cx="2603166" cy="2679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7" r:lo="rId58" r:qs="rId59" r:cs="rId60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2467749224"/>
              </p:ext>
            </p:extLst>
          </p:nvPr>
        </p:nvGraphicFramePr>
        <p:xfrm>
          <a:off x="7211805" y="1027906"/>
          <a:ext cx="3159463" cy="372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2" r:lo="rId63" r:qs="rId64" r:cs="rId65"/>
          </a:graphicData>
        </a:graphic>
      </p:graphicFrame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4034943971"/>
              </p:ext>
            </p:extLst>
          </p:nvPr>
        </p:nvGraphicFramePr>
        <p:xfrm>
          <a:off x="8812721" y="2051119"/>
          <a:ext cx="3379279" cy="277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7" r:lo="rId68" r:qs="rId69" r:cs="rId70"/>
          </a:graphicData>
        </a:graphic>
      </p:graphicFrame>
      <p:pic>
        <p:nvPicPr>
          <p:cNvPr id="34" name="Picture 2" descr="http://hadihammam.com/images/logo_hhe.png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32" y="3476625"/>
            <a:ext cx="150018" cy="150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14" y="3529013"/>
            <a:ext cx="150018" cy="150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6" y="3612356"/>
            <a:ext cx="150018" cy="150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55" y="3401616"/>
            <a:ext cx="150018" cy="150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45" y="3823096"/>
            <a:ext cx="150018" cy="1500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63" y="3378995"/>
            <a:ext cx="150018" cy="15001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23" y="3481385"/>
            <a:ext cx="150018" cy="1500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88" y="4043363"/>
            <a:ext cx="150018" cy="150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21" y="3454004"/>
            <a:ext cx="150018" cy="1500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63" y="4260054"/>
            <a:ext cx="150018" cy="150018"/>
          </a:xfrm>
          <a:prstGeom prst="rect">
            <a:avLst/>
          </a:prstGeom>
        </p:spPr>
      </p:pic>
      <p:pic>
        <p:nvPicPr>
          <p:cNvPr id="18" name="Picture 2" descr="http://hadihammam.com/images/logo_hh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35636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5899" y="2184400"/>
            <a:ext cx="17787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Ras</a:t>
            </a:r>
            <a:r>
              <a:rPr lang="en-US" sz="1600" b="1" dirty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Tanura</a:t>
            </a:r>
            <a:endParaRPr lang="en-US" sz="1600" b="1" dirty="0" smtClean="0">
              <a:solidFill>
                <a:srgbClr val="2A6CA2">
                  <a:alpha val="80000"/>
                </a:srgbClr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Jubail</a:t>
            </a:r>
            <a:endParaRPr lang="en-US" sz="1600" b="1" dirty="0" smtClean="0">
              <a:solidFill>
                <a:srgbClr val="2A6CA2">
                  <a:alpha val="80000"/>
                </a:srgbClr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Jeddah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Riyadh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Tanajib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Yanbu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Abqaiq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Rabigh</a:t>
            </a:r>
            <a:endParaRPr lang="en-US" sz="1600" b="1" dirty="0" smtClean="0">
              <a:solidFill>
                <a:srgbClr val="2A6CA2">
                  <a:alpha val="80000"/>
                </a:srgbClr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rgbClr val="2A6CA2">
                  <a:alpha val="80000"/>
                </a:srgbClr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A6CA2">
                  <a:alpha val="80000"/>
                </a:srgbClr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Dubai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Bahrain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Srilanka</a:t>
            </a:r>
            <a:endParaRPr lang="en-US" sz="1600" b="1" dirty="0" smtClean="0">
              <a:solidFill>
                <a:srgbClr val="2A6CA2">
                  <a:alpha val="80000"/>
                </a:srgbClr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2A6CA2">
                    <a:alpha val="80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21" name="Picture 2" descr="http://hadihammam.com/images/logo_hh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9912641" y="6296818"/>
            <a:ext cx="3794733" cy="782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www.hadihammam.com</a:t>
            </a:r>
            <a:endParaRPr lang="en-US" sz="1800" dirty="0">
              <a:solidFill>
                <a:srgbClr val="1F629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530" y="1168119"/>
            <a:ext cx="10322859" cy="4788928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rgbClr val="EA3627"/>
                </a:solidFill>
              </a:rPr>
              <a:t>H</a:t>
            </a:r>
            <a:r>
              <a:rPr lang="en-US" dirty="0" err="1">
                <a:solidFill>
                  <a:srgbClr val="1F6297"/>
                </a:solidFill>
              </a:rPr>
              <a:t>adi</a:t>
            </a:r>
            <a:r>
              <a:rPr lang="en-US" dirty="0">
                <a:solidFill>
                  <a:srgbClr val="1F6297"/>
                </a:solidFill>
              </a:rPr>
              <a:t> H. Al‐</a:t>
            </a:r>
            <a:r>
              <a:rPr lang="en-US" dirty="0" err="1">
                <a:solidFill>
                  <a:srgbClr val="1F6297"/>
                </a:solidFill>
              </a:rPr>
              <a:t>Hammam</a:t>
            </a:r>
            <a:r>
              <a:rPr lang="en-US" dirty="0">
                <a:solidFill>
                  <a:srgbClr val="1F6297"/>
                </a:solidFill>
              </a:rPr>
              <a:t> Establishment (HHE) was established in 1978 as a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proprietary Saudi Establishment, headquartered in </a:t>
            </a:r>
            <a:r>
              <a:rPr lang="en-US" dirty="0" err="1">
                <a:solidFill>
                  <a:srgbClr val="1F6297"/>
                </a:solidFill>
              </a:rPr>
              <a:t>Rahima</a:t>
            </a:r>
            <a:r>
              <a:rPr lang="en-US" dirty="0">
                <a:solidFill>
                  <a:srgbClr val="1F6297"/>
                </a:solidFill>
              </a:rPr>
              <a:t>, Saudi Arabia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with the objective of providing General Contracting services to the Oil &amp;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Gas and petrochemical p Industries in particular, as well as to the private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industries and business establishments operating in the Kingdom of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Saudi Arabia</a:t>
            </a:r>
            <a:r>
              <a:rPr lang="en-US" dirty="0" smtClean="0">
                <a:solidFill>
                  <a:srgbClr val="1F6297"/>
                </a:solidFill>
              </a:rPr>
              <a:t>.</a:t>
            </a:r>
          </a:p>
          <a:p>
            <a:pPr algn="l"/>
            <a:endParaRPr lang="en-US" dirty="0">
              <a:solidFill>
                <a:srgbClr val="1F6297"/>
              </a:solidFill>
            </a:endParaRPr>
          </a:p>
          <a:p>
            <a:pPr algn="l"/>
            <a:r>
              <a:rPr lang="en-US" dirty="0">
                <a:solidFill>
                  <a:srgbClr val="1F6297"/>
                </a:solidFill>
              </a:rPr>
              <a:t>Since its inception, HHE has systematically expanded its range of services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and acquired the necessary skills to provide diversified services most</a:t>
            </a:r>
          </a:p>
          <a:p>
            <a:pPr algn="l"/>
            <a:r>
              <a:rPr lang="en-US" dirty="0">
                <a:solidFill>
                  <a:srgbClr val="1F6297"/>
                </a:solidFill>
              </a:rPr>
              <a:t>efficiently and cost effectively.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64" y="2811839"/>
            <a:ext cx="2599142" cy="3775447"/>
          </a:xfrm>
          <a:prstGeom prst="rect">
            <a:avLst/>
          </a:prstGeom>
          <a:ln>
            <a:solidFill>
              <a:schemeClr val="accent1">
                <a:alpha val="26000"/>
              </a:schemeClr>
            </a:solidFill>
          </a:ln>
        </p:spPr>
      </p:pic>
      <p:pic>
        <p:nvPicPr>
          <p:cNvPr id="8" name="Picture 2" descr="http://hadihammam.com/images/logo_hh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hadihammam.com/images/logo_h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056559" y="968188"/>
            <a:ext cx="0" cy="5249737"/>
          </a:xfrm>
          <a:prstGeom prst="line">
            <a:avLst/>
          </a:prstGeom>
          <a:ln w="19050">
            <a:solidFill>
              <a:srgbClr val="1F62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cdn4.iconfinder.com/data/icons/maps-and-navigation-solid-icons-vol-1/72/12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97" y="968188"/>
            <a:ext cx="442664" cy="4426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cdn4.iconfinder.com/data/icons/maps-and-navigation-solid-icons-vol-1/72/12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1258" y="1929814"/>
            <a:ext cx="469143" cy="4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cdn4.iconfinder.com/data/icons/maps-and-navigation-solid-icons-vol-1/72/12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0820" y="5697586"/>
            <a:ext cx="520339" cy="5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cdn4.iconfinder.com/data/icons/maps-and-navigation-solid-icons-vol-1/72/12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97" y="4778990"/>
            <a:ext cx="442664" cy="44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cdn4.iconfinder.com/data/icons/maps-and-navigation-solid-icons-vol-1/72/12-5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6294" y="3857611"/>
            <a:ext cx="445447" cy="4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cdn4.iconfinder.com/data/icons/maps-and-navigation-solid-icons-vol-1/72/12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97" y="2877672"/>
            <a:ext cx="442664" cy="44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3.iconfinder.com/data/icons/outdoor-and-camping/80/Camping_icons-10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67" y="305694"/>
            <a:ext cx="459183" cy="45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adihammam.com/images/logo_h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788" y="1435259"/>
            <a:ext cx="12097341" cy="5328611"/>
            <a:chOff x="352129" y="4236200"/>
            <a:chExt cx="11089231" cy="5000888"/>
          </a:xfrm>
          <a:solidFill>
            <a:srgbClr val="1D6194">
              <a:alpha val="14000"/>
            </a:srgbClr>
          </a:solidFill>
        </p:grpSpPr>
        <p:sp>
          <p:nvSpPr>
            <p:cNvPr id="8" name="Rectangle 7"/>
            <p:cNvSpPr/>
            <p:nvPr/>
          </p:nvSpPr>
          <p:spPr>
            <a:xfrm>
              <a:off x="352129" y="4260540"/>
              <a:ext cx="2664296" cy="49765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60440" y="4244313"/>
              <a:ext cx="2664296" cy="49765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8752" y="4244313"/>
              <a:ext cx="2664296" cy="49765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777064" y="4236200"/>
              <a:ext cx="2664296" cy="49765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3487" y="2486117"/>
            <a:ext cx="272975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Vessel Owner &amp; Operator</a:t>
            </a:r>
          </a:p>
          <a:p>
            <a:pPr>
              <a:defRPr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Ship 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Handling </a:t>
            </a:r>
          </a:p>
          <a:p>
            <a:pPr>
              <a:defRPr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Catering </a:t>
            </a: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&amp; Agency Services.</a:t>
            </a:r>
          </a:p>
          <a:p>
            <a:pPr>
              <a:defRPr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Life Raft and Fire Extinguishers 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Servicing</a:t>
            </a:r>
          </a:p>
          <a:p>
            <a:pPr>
              <a:defRPr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Radio Survey </a:t>
            </a:r>
          </a:p>
          <a:p>
            <a:pPr>
              <a:defRPr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>
              <a:defRPr/>
            </a:pP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Calibration </a:t>
            </a: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&amp; Servicing of Gas Detection Systems.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1D6194">
                    <a:alpha val="61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1D6194">
                  <a:alpha val="61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32342" y="1638012"/>
            <a:ext cx="2906504" cy="848105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4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E83D2D"/>
                </a:solidFill>
                <a:latin typeface="Arial Narrow" panose="020B0606020202030204" pitchFamily="34" charset="0"/>
                <a:cs typeface="Arial" pitchFamily="34" charset="0"/>
              </a:rPr>
              <a:t>MARINE</a:t>
            </a:r>
            <a:endParaRPr lang="en-US" sz="3600" b="1" dirty="0" smtClean="0">
              <a:solidFill>
                <a:srgbClr val="E83D2D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167462" y="1638012"/>
            <a:ext cx="2906504" cy="848105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4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E83D2D"/>
                </a:solidFill>
                <a:latin typeface="Arial Narrow" panose="020B0606020202030204" pitchFamily="34" charset="0"/>
                <a:cs typeface="Arial" pitchFamily="34" charset="0"/>
              </a:rPr>
              <a:t>COMMERCIAL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88183" y="1638012"/>
            <a:ext cx="2906504" cy="848105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4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E83D2D"/>
                </a:solidFill>
                <a:latin typeface="Arial Narrow" panose="020B0606020202030204" pitchFamily="34" charset="0"/>
                <a:cs typeface="Arial" pitchFamily="34" charset="0"/>
              </a:rPr>
              <a:t>MAINTENANCE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389063" y="1638012"/>
            <a:ext cx="2906504" cy="848105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>
            <a:lvl1pPr marL="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4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E83D2D"/>
                </a:solidFill>
                <a:latin typeface="Arial Narrow" panose="020B0606020202030204" pitchFamily="34" charset="0"/>
                <a:cs typeface="Arial" pitchFamily="34" charset="0"/>
              </a:rPr>
              <a:t>CONTRACTING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2047" y="2486117"/>
            <a:ext cx="2729758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Supply &amp; Services source to Oil &amp; Gas, Petrochemical, Power and other Industrial 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sectors.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Supply, Installation</a:t>
            </a: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, c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ommissioning </a:t>
            </a: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and 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maintenance </a:t>
            </a: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of Equipment 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 &amp; accessories.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Represents various manufacturers from USA, Europe and Asia in the kingdom</a:t>
            </a: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7076" y="2486117"/>
            <a:ext cx="2729758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Plant T&amp;I Shut-down Maintenance</a:t>
            </a: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Hydro-jetting Services </a:t>
            </a: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Industrial Waste Handling Services </a:t>
            </a: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Corrosion Protection Services </a:t>
            </a: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Equipment Rental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48722" y="2487215"/>
            <a:ext cx="2729758" cy="284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General construction work in the Oil &amp; Gas, Power &amp; Petrochemical Industries</a:t>
            </a:r>
            <a:r>
              <a:rPr lang="en-US" b="1" dirty="0" smtClean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.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endParaRPr lang="en-US" b="1" dirty="0">
              <a:solidFill>
                <a:srgbClr val="1D6194">
                  <a:alpha val="90000"/>
                </a:srgbClr>
              </a:solidFill>
              <a:latin typeface="Arial Narrow" panose="020B0606020202030204" pitchFamily="34" charset="0"/>
              <a:cs typeface="Narkisim" panose="020E0502050101010101" pitchFamily="34" charset="-79"/>
            </a:endParaRP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b="1" dirty="0">
                <a:solidFill>
                  <a:srgbClr val="1D6194">
                    <a:alpha val="90000"/>
                  </a:srgbClr>
                </a:solidFill>
                <a:latin typeface="Arial Narrow" panose="020B0606020202030204" pitchFamily="34" charset="0"/>
                <a:cs typeface="Narkisim" panose="020E0502050101010101" pitchFamily="34" charset="-79"/>
              </a:rPr>
              <a:t>Including turnkey projects – Civil, Mechanical, Electrical and instrumentation.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SzPct val="110000"/>
            </a:pP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1F6297"/>
                </a:solidFill>
                <a:latin typeface="Arial Narrow" panose="020B0606020202030204" pitchFamily="34" charset="0"/>
              </a:rPr>
              <a:t>Our business….</a:t>
            </a:r>
            <a:endParaRPr lang="en-US" dirty="0">
              <a:solidFill>
                <a:srgbClr val="1F629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hadihammam.com/images/logo_h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471983779"/>
              </p:ext>
            </p:extLst>
          </p:nvPr>
        </p:nvGraphicFramePr>
        <p:xfrm>
          <a:off x="840097" y="2016552"/>
          <a:ext cx="6357410" cy="41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817625027"/>
              </p:ext>
            </p:extLst>
          </p:nvPr>
        </p:nvGraphicFramePr>
        <p:xfrm>
          <a:off x="800593" y="464557"/>
          <a:ext cx="5513558" cy="373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424209676"/>
              </p:ext>
            </p:extLst>
          </p:nvPr>
        </p:nvGraphicFramePr>
        <p:xfrm>
          <a:off x="5656012" y="1251567"/>
          <a:ext cx="7020081" cy="472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1015439134"/>
              </p:ext>
            </p:extLst>
          </p:nvPr>
        </p:nvGraphicFramePr>
        <p:xfrm>
          <a:off x="376863" y="3588354"/>
          <a:ext cx="6669741" cy="366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729649405"/>
              </p:ext>
            </p:extLst>
          </p:nvPr>
        </p:nvGraphicFramePr>
        <p:xfrm>
          <a:off x="7430017" y="1411941"/>
          <a:ext cx="4419600" cy="379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997260" y="5207465"/>
            <a:ext cx="50944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EA3627"/>
                </a:solidFill>
                <a:latin typeface="Arial Narrow" panose="020B0606020202030204" pitchFamily="34" charset="0"/>
              </a:rPr>
              <a:t>I</a:t>
            </a:r>
            <a:r>
              <a:rPr lang="en-US" sz="2000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ndustrial Maintenance services</a:t>
            </a:r>
          </a:p>
          <a:p>
            <a:endParaRPr lang="en-US" sz="2000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sz="2000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Adept Tank cleaning &amp; sanitizing assignments, Tank repair, Pipeline maintenance.</a:t>
            </a:r>
            <a:endParaRPr lang="en-US" sz="2000" b="1" dirty="0">
              <a:solidFill>
                <a:srgbClr val="25689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768895611"/>
              </p:ext>
            </p:extLst>
          </p:nvPr>
        </p:nvGraphicFramePr>
        <p:xfrm>
          <a:off x="5879689" y="629263"/>
          <a:ext cx="5908009" cy="4277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824676378"/>
              </p:ext>
            </p:extLst>
          </p:nvPr>
        </p:nvGraphicFramePr>
        <p:xfrm>
          <a:off x="6600212" y="2022386"/>
          <a:ext cx="5285811" cy="3550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33347036"/>
              </p:ext>
            </p:extLst>
          </p:nvPr>
        </p:nvGraphicFramePr>
        <p:xfrm>
          <a:off x="294716" y="322728"/>
          <a:ext cx="6388472" cy="4988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Picture 2" descr="http://hadihammam.com/images/logo_hh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979682374"/>
              </p:ext>
            </p:extLst>
          </p:nvPr>
        </p:nvGraphicFramePr>
        <p:xfrm>
          <a:off x="941295" y="3307975"/>
          <a:ext cx="5307106" cy="5513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96216804"/>
              </p:ext>
            </p:extLst>
          </p:nvPr>
        </p:nvGraphicFramePr>
        <p:xfrm>
          <a:off x="3370730" y="2240710"/>
          <a:ext cx="5755341" cy="4316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40389" y="5150224"/>
            <a:ext cx="48812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3627"/>
                </a:solidFill>
                <a:latin typeface="Arial Narrow" panose="020B0606020202030204" pitchFamily="34" charset="0"/>
              </a:rPr>
              <a:t>I</a:t>
            </a:r>
            <a:r>
              <a:rPr lang="en-US" b="1" dirty="0">
                <a:solidFill>
                  <a:srgbClr val="25689D"/>
                </a:solidFill>
                <a:latin typeface="Arial Narrow" panose="020B0606020202030204" pitchFamily="34" charset="0"/>
              </a:rPr>
              <a:t>ndustrial 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waste handling services</a:t>
            </a:r>
          </a:p>
          <a:p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Experienced sewage treatment, plant maintenance, Hydrocarbon waste handling &amp; disposal with huge vacuum tanker and super sucker fleet.</a:t>
            </a:r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231637213"/>
              </p:ext>
            </p:extLst>
          </p:nvPr>
        </p:nvGraphicFramePr>
        <p:xfrm>
          <a:off x="4621746" y="-420092"/>
          <a:ext cx="5208053" cy="4213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://hadihammam.com/images/logo_hh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01532351"/>
              </p:ext>
            </p:extLst>
          </p:nvPr>
        </p:nvGraphicFramePr>
        <p:xfrm>
          <a:off x="128960" y="59201"/>
          <a:ext cx="7562758" cy="583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163023468"/>
              </p:ext>
            </p:extLst>
          </p:nvPr>
        </p:nvGraphicFramePr>
        <p:xfrm>
          <a:off x="-503567" y="3900698"/>
          <a:ext cx="5804647" cy="4353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167265863"/>
              </p:ext>
            </p:extLst>
          </p:nvPr>
        </p:nvGraphicFramePr>
        <p:xfrm>
          <a:off x="3402622" y="2310031"/>
          <a:ext cx="6696119" cy="4790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991253506"/>
              </p:ext>
            </p:extLst>
          </p:nvPr>
        </p:nvGraphicFramePr>
        <p:xfrm>
          <a:off x="9262131" y="2317435"/>
          <a:ext cx="5644586" cy="378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01753" y="5042648"/>
            <a:ext cx="4719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A3627"/>
                </a:solidFill>
                <a:latin typeface="Arial Narrow" panose="020B0606020202030204" pitchFamily="34" charset="0"/>
              </a:rPr>
              <a:t>O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ffshore maintenance services</a:t>
            </a:r>
          </a:p>
          <a:p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Top notch Abrasive blasting, painting &amp; metal services, full external – internal coating repairs &amp; weather protection.</a:t>
            </a:r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10000" t="-18000" r="-10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384807594"/>
              </p:ext>
            </p:extLst>
          </p:nvPr>
        </p:nvGraphicFramePr>
        <p:xfrm>
          <a:off x="-3105253" y="561181"/>
          <a:ext cx="12491300" cy="376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174968014"/>
              </p:ext>
            </p:extLst>
          </p:nvPr>
        </p:nvGraphicFramePr>
        <p:xfrm>
          <a:off x="451112" y="3693460"/>
          <a:ext cx="6310354" cy="414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47238323"/>
              </p:ext>
            </p:extLst>
          </p:nvPr>
        </p:nvGraphicFramePr>
        <p:xfrm>
          <a:off x="6703160" y="921272"/>
          <a:ext cx="5695028" cy="4148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7" name="Picture 2" descr="http://hadihammam.com/images/logo_hh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216357337"/>
              </p:ext>
            </p:extLst>
          </p:nvPr>
        </p:nvGraphicFramePr>
        <p:xfrm>
          <a:off x="2816620" y="1600388"/>
          <a:ext cx="7351806" cy="383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605168764"/>
              </p:ext>
            </p:extLst>
          </p:nvPr>
        </p:nvGraphicFramePr>
        <p:xfrm>
          <a:off x="8947643" y="2682915"/>
          <a:ext cx="5688501" cy="349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301753" y="5136777"/>
            <a:ext cx="4719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A3627"/>
                </a:solidFill>
                <a:latin typeface="Arial Narrow" panose="020B0606020202030204" pitchFamily="34" charset="0"/>
              </a:rPr>
              <a:t>C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orrosion protection services</a:t>
            </a:r>
          </a:p>
          <a:p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Ultimate solutions for rust proofing, cathodic protection systems &amp; critical coating.</a:t>
            </a:r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249755"/>
              </p:ext>
            </p:extLst>
          </p:nvPr>
        </p:nvGraphicFramePr>
        <p:xfrm>
          <a:off x="6240557" y="1131035"/>
          <a:ext cx="5931778" cy="4533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hadihammam.com/images/logo_hh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607" y="0"/>
            <a:ext cx="2087416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93847432"/>
              </p:ext>
            </p:extLst>
          </p:nvPr>
        </p:nvGraphicFramePr>
        <p:xfrm>
          <a:off x="1524000" y="1027906"/>
          <a:ext cx="6096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163708107"/>
              </p:ext>
            </p:extLst>
          </p:nvPr>
        </p:nvGraphicFramePr>
        <p:xfrm>
          <a:off x="8858872" y="2871022"/>
          <a:ext cx="4945626" cy="3628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46786459"/>
              </p:ext>
            </p:extLst>
          </p:nvPr>
        </p:nvGraphicFramePr>
        <p:xfrm>
          <a:off x="96476" y="3756462"/>
          <a:ext cx="7119317" cy="548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46104668"/>
              </p:ext>
            </p:extLst>
          </p:nvPr>
        </p:nvGraphicFramePr>
        <p:xfrm>
          <a:off x="-660457" y="365125"/>
          <a:ext cx="8554064" cy="492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01753" y="5136777"/>
            <a:ext cx="4719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A3627"/>
                </a:solidFill>
                <a:latin typeface="Arial Narrow" panose="020B0606020202030204" pitchFamily="34" charset="0"/>
              </a:rPr>
              <a:t>H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ydro jetting services</a:t>
            </a:r>
          </a:p>
          <a:p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Supreme </a:t>
            </a:r>
            <a:r>
              <a:rPr lang="en-US" b="1" dirty="0" err="1" smtClean="0">
                <a:solidFill>
                  <a:srgbClr val="25689D"/>
                </a:solidFill>
                <a:latin typeface="Arial Narrow" panose="020B0606020202030204" pitchFamily="34" charset="0"/>
              </a:rPr>
              <a:t>hydrojet</a:t>
            </a:r>
            <a:r>
              <a:rPr lang="en-US" b="1" dirty="0" smtClean="0">
                <a:solidFill>
                  <a:srgbClr val="25689D"/>
                </a:solidFill>
                <a:latin typeface="Arial Narrow" panose="020B0606020202030204" pitchFamily="34" charset="0"/>
              </a:rPr>
              <a:t> cleaning of boilers, columns, heat exchangers, Fin Fan coolers, Cold cutting and concrete demolition.</a:t>
            </a:r>
            <a:endParaRPr lang="en-US" b="1" dirty="0">
              <a:solidFill>
                <a:srgbClr val="25689D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406</Words>
  <Application>Microsoft Office PowerPoint</Application>
  <PresentationFormat>Widescreen</PresentationFormat>
  <Paragraphs>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Narkisim</vt:lpstr>
      <vt:lpstr>Times New Roman</vt:lpstr>
      <vt:lpstr>Office Theme</vt:lpstr>
      <vt:lpstr>PowerPoint Presentation</vt:lpstr>
      <vt:lpstr>PowerPoint Presentation</vt:lpstr>
      <vt:lpstr>PowerPoint Presentation</vt:lpstr>
      <vt:lpstr>Our business….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 policy &amp; Assurance program</vt:lpstr>
      <vt:lpstr>Awards &amp; recognitions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HHE-0068</dc:creator>
  <cp:lastModifiedBy>HHE-0070</cp:lastModifiedBy>
  <cp:revision>102</cp:revision>
  <dcterms:created xsi:type="dcterms:W3CDTF">2016-04-19T07:49:48Z</dcterms:created>
  <dcterms:modified xsi:type="dcterms:W3CDTF">2016-07-04T09:10:07Z</dcterms:modified>
</cp:coreProperties>
</file>